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54"/>
  </p:handoutMasterIdLst>
  <p:sldIdLst>
    <p:sldId id="375" r:id="rId2"/>
    <p:sldId id="305" r:id="rId3"/>
    <p:sldId id="273" r:id="rId4"/>
    <p:sldId id="413" r:id="rId5"/>
    <p:sldId id="384" r:id="rId6"/>
    <p:sldId id="414" r:id="rId7"/>
    <p:sldId id="415" r:id="rId8"/>
    <p:sldId id="416" r:id="rId9"/>
    <p:sldId id="427" r:id="rId10"/>
    <p:sldId id="420" r:id="rId11"/>
    <p:sldId id="430" r:id="rId12"/>
    <p:sldId id="431" r:id="rId13"/>
    <p:sldId id="432" r:id="rId14"/>
    <p:sldId id="429" r:id="rId15"/>
    <p:sldId id="437" r:id="rId16"/>
    <p:sldId id="436" r:id="rId17"/>
    <p:sldId id="422" r:id="rId18"/>
    <p:sldId id="424" r:id="rId19"/>
    <p:sldId id="423" r:id="rId20"/>
    <p:sldId id="425" r:id="rId21"/>
    <p:sldId id="426" r:id="rId22"/>
    <p:sldId id="406" r:id="rId23"/>
    <p:sldId id="433" r:id="rId24"/>
    <p:sldId id="434" r:id="rId25"/>
    <p:sldId id="418" r:id="rId26"/>
    <p:sldId id="419" r:id="rId27"/>
    <p:sldId id="417" r:id="rId28"/>
    <p:sldId id="407" r:id="rId29"/>
    <p:sldId id="412" r:id="rId30"/>
    <p:sldId id="441" r:id="rId31"/>
    <p:sldId id="438" r:id="rId32"/>
    <p:sldId id="439" r:id="rId33"/>
    <p:sldId id="303" r:id="rId34"/>
    <p:sldId id="409" r:id="rId35"/>
    <p:sldId id="435" r:id="rId36"/>
    <p:sldId id="408" r:id="rId37"/>
    <p:sldId id="444" r:id="rId38"/>
    <p:sldId id="448" r:id="rId39"/>
    <p:sldId id="450" r:id="rId40"/>
    <p:sldId id="443" r:id="rId41"/>
    <p:sldId id="445" r:id="rId42"/>
    <p:sldId id="446" r:id="rId43"/>
    <p:sldId id="453" r:id="rId44"/>
    <p:sldId id="454" r:id="rId45"/>
    <p:sldId id="447" r:id="rId46"/>
    <p:sldId id="451" r:id="rId47"/>
    <p:sldId id="460" r:id="rId48"/>
    <p:sldId id="461" r:id="rId49"/>
    <p:sldId id="465" r:id="rId50"/>
    <p:sldId id="464" r:id="rId51"/>
    <p:sldId id="466" r:id="rId52"/>
    <p:sldId id="392"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4" autoAdjust="0"/>
    <p:restoredTop sz="94993" autoAdjust="0"/>
  </p:normalViewPr>
  <p:slideViewPr>
    <p:cSldViewPr snapToGrid="0" snapToObjects="1">
      <p:cViewPr varScale="1">
        <p:scale>
          <a:sx n="90" d="100"/>
          <a:sy n="90" d="100"/>
        </p:scale>
        <p:origin x="576" y="78"/>
      </p:cViewPr>
      <p:guideLst/>
    </p:cSldViewPr>
  </p:slideViewPr>
  <p:outlineViewPr>
    <p:cViewPr>
      <p:scale>
        <a:sx n="33" d="100"/>
        <a:sy n="33" d="100"/>
      </p:scale>
      <p:origin x="0" y="-446"/>
    </p:cViewPr>
  </p:outlineViewPr>
  <p:notesTextViewPr>
    <p:cViewPr>
      <p:scale>
        <a:sx n="1" d="1"/>
        <a:sy n="1" d="1"/>
      </p:scale>
      <p:origin x="0" y="0"/>
    </p:cViewPr>
  </p:notesTextViewPr>
  <p:notesViewPr>
    <p:cSldViewPr snapToGrid="0" snapToObjects="1">
      <p:cViewPr varScale="1">
        <p:scale>
          <a:sx n="87" d="100"/>
          <a:sy n="87" d="100"/>
        </p:scale>
        <p:origin x="2696" y="2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F17359-000A-9044-B834-9FBD0018D52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C98B882-BA21-D947-B59A-B375F7B018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E773F5E-F60B-3D42-A6DD-6D5611C2F6EE}" type="datetimeFigureOut">
              <a:rPr lang="en-US" smtClean="0"/>
              <a:t>12/3/2020</a:t>
            </a:fld>
            <a:endParaRPr lang="en-US" dirty="0"/>
          </a:p>
        </p:txBody>
      </p:sp>
      <p:sp>
        <p:nvSpPr>
          <p:cNvPr id="4" name="Footer Placeholder 3">
            <a:extLst>
              <a:ext uri="{FF2B5EF4-FFF2-40B4-BE49-F238E27FC236}">
                <a16:creationId xmlns:a16="http://schemas.microsoft.com/office/drawing/2014/main" id="{8219AD5B-1A75-1A4A-8459-A96AB79E9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C49C6818-84EB-2D43-AA44-FC64C4595BF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28A1AC-D174-D44D-BB31-612041F19AA1}" type="slidenum">
              <a:rPr lang="en-US" smtClean="0"/>
              <a:t>‹#›</a:t>
            </a:fld>
            <a:endParaRPr lang="en-US" dirty="0"/>
          </a:p>
        </p:txBody>
      </p:sp>
    </p:spTree>
    <p:extLst>
      <p:ext uri="{BB962C8B-B14F-4D97-AF65-F5344CB8AC3E}">
        <p14:creationId xmlns:p14="http://schemas.microsoft.com/office/powerpoint/2010/main" val="3575170339"/>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2946"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D7A90A1-A930-7E45-A0C6-7B528BC17B68}"/>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2289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vider Slide_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215342"/>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5286196"/>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2715790"/>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2" name="Straight Connector 11">
            <a:extLst>
              <a:ext uri="{FF2B5EF4-FFF2-40B4-BE49-F238E27FC236}">
                <a16:creationId xmlns:a16="http://schemas.microsoft.com/office/drawing/2014/main" id="{E71328B3-338C-BB43-A9F5-AACCE2E54E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66953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ivider Slid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1928264"/>
            <a:ext cx="5822209" cy="4427316"/>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10" name="Text Placeholder 2">
            <a:extLst>
              <a:ext uri="{FF2B5EF4-FFF2-40B4-BE49-F238E27FC236}">
                <a16:creationId xmlns:a16="http://schemas.microsoft.com/office/drawing/2014/main" id="{01B97752-63E3-7E41-86AA-8084AC3E48D7}"/>
              </a:ext>
            </a:extLst>
          </p:cNvPr>
          <p:cNvSpPr>
            <a:spLocks noGrp="1"/>
          </p:cNvSpPr>
          <p:nvPr>
            <p:ph type="body" idx="13" hasCustomPrompt="1"/>
          </p:nvPr>
        </p:nvSpPr>
        <p:spPr>
          <a:xfrm>
            <a:off x="6487905" y="4498670"/>
            <a:ext cx="4179375" cy="356462"/>
          </a:xfrm>
        </p:spPr>
        <p:txBody>
          <a:bodyPr lIns="0" rIns="0">
            <a:normAutofit/>
          </a:bodyPr>
          <a:lstStyle>
            <a:lvl1pPr marL="0" indent="0" algn="r">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11" name="Title 1">
            <a:extLst>
              <a:ext uri="{FF2B5EF4-FFF2-40B4-BE49-F238E27FC236}">
                <a16:creationId xmlns:a16="http://schemas.microsoft.com/office/drawing/2014/main" id="{B45521CA-473D-274E-A252-50E49A3EFD16}"/>
              </a:ext>
            </a:extLst>
          </p:cNvPr>
          <p:cNvSpPr>
            <a:spLocks noGrp="1"/>
          </p:cNvSpPr>
          <p:nvPr>
            <p:ph type="ctrTitle"/>
          </p:nvPr>
        </p:nvSpPr>
        <p:spPr>
          <a:xfrm>
            <a:off x="6487905" y="1928264"/>
            <a:ext cx="4179376" cy="2387600"/>
          </a:xfrm>
        </p:spPr>
        <p:txBody>
          <a:bodyPr lIns="0" rIns="0" anchor="b">
            <a:normAutofit/>
          </a:bodyPr>
          <a:lstStyle>
            <a:lvl1pPr algn="r">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E327254B-5501-7248-A89F-42912B5A8BD2}"/>
              </a:ext>
            </a:extLst>
          </p:cNvPr>
          <p:cNvCxnSpPr>
            <a:cxnSpLocks/>
          </p:cNvCxnSpPr>
          <p:nvPr userDrawn="1"/>
        </p:nvCxnSpPr>
        <p:spPr>
          <a:xfrm>
            <a:off x="0" y="1405468"/>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7005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ivider Slide_4">
    <p:bg>
      <p:bgPr>
        <a:solidFill>
          <a:schemeClr val="accent4">
            <a:lumMod val="50000"/>
          </a:schemeClr>
        </a:solidFill>
        <a:effectLst/>
      </p:bgPr>
    </p:bg>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1124487" y="0"/>
            <a:ext cx="11067514"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24487" y="-1"/>
            <a:ext cx="11067514"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8" name="Straight Connector 7">
            <a:extLst>
              <a:ext uri="{FF2B5EF4-FFF2-40B4-BE49-F238E27FC236}">
                <a16:creationId xmlns:a16="http://schemas.microsoft.com/office/drawing/2014/main" id="{6C4B436F-A511-A141-900B-BA20A19A1BCE}"/>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3087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ivider Slide_5">
    <p:spTree>
      <p:nvGrpSpPr>
        <p:cNvPr id="1" name=""/>
        <p:cNvGrpSpPr/>
        <p:nvPr/>
      </p:nvGrpSpPr>
      <p:grpSpPr>
        <a:xfrm>
          <a:off x="0" y="0"/>
          <a:ext cx="0" cy="0"/>
          <a:chOff x="0" y="0"/>
          <a:chExt cx="0" cy="0"/>
        </a:xfrm>
      </p:grpSpPr>
      <p:pic>
        <p:nvPicPr>
          <p:cNvPr id="7" name="Picture Placeholder 21" descr="Woman on tablet ">
            <a:extLst>
              <a:ext uri="{FF2B5EF4-FFF2-40B4-BE49-F238E27FC236}">
                <a16:creationId xmlns:a16="http://schemas.microsoft.com/office/drawing/2014/main" id="{79F82B97-E9C9-C740-AE3A-A0BB4822DD8F}"/>
              </a:ext>
            </a:extLst>
          </p:cNvPr>
          <p:cNvPicPr>
            <a:picLocks noChangeAspect="1"/>
          </p:cNvPicPr>
          <p:nvPr userDrawn="1"/>
        </p:nvPicPr>
        <p:blipFill rotWithShape="1">
          <a:blip r:embed="rId2" cstate="screen">
            <a:alphaModFix amt="35000"/>
            <a:extLst>
              <a:ext uri="{28A0092B-C50C-407E-A947-70E740481C1C}">
                <a14:useLocalDpi xmlns:a14="http://schemas.microsoft.com/office/drawing/2010/main"/>
              </a:ext>
            </a:extLst>
          </a:blip>
          <a:srcRect/>
          <a:stretch/>
        </p:blipFill>
        <p:spPr>
          <a:xfrm>
            <a:off x="0" y="0"/>
            <a:ext cx="12192001" cy="6858000"/>
          </a:xfrm>
          <a:prstGeom prst="rect">
            <a:avLst/>
          </a:prstGeom>
          <a:solidFill>
            <a:schemeClr val="tx1"/>
          </a:solidFill>
        </p:spPr>
      </p:pic>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4A57CAA2-2658-B441-A787-4B54C65D3BF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12387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Content w/Caption_1">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152400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6338806"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1524000"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0" name="Straight Connector 9">
            <a:extLst>
              <a:ext uri="{FF2B5EF4-FFF2-40B4-BE49-F238E27FC236}">
                <a16:creationId xmlns:a16="http://schemas.microsoft.com/office/drawing/2014/main" id="{F2E583C8-CCA8-BB4A-B8AA-4ED85B62E67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6650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Caption_2">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0668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635662" y="339644"/>
            <a:ext cx="5014993"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820856"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1" name="Straight Connector 10">
            <a:extLst>
              <a:ext uri="{FF2B5EF4-FFF2-40B4-BE49-F238E27FC236}">
                <a16:creationId xmlns:a16="http://schemas.microsoft.com/office/drawing/2014/main" id="{4C8C2B99-ED08-1F48-BE5D-40E40D09C7B7}"/>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887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 w/Caption_3">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608843" y="3482977"/>
            <a:ext cx="10961177"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10" name="Straight Connector 9">
            <a:extLst>
              <a:ext uri="{FF2B5EF4-FFF2-40B4-BE49-F238E27FC236}">
                <a16:creationId xmlns:a16="http://schemas.microsoft.com/office/drawing/2014/main" id="{79B33817-49F3-B440-A271-466603AE1964}"/>
              </a:ext>
            </a:extLst>
          </p:cNvPr>
          <p:cNvCxnSpPr>
            <a:cxnSpLocks/>
          </p:cNvCxnSpPr>
          <p:nvPr userDrawn="1"/>
        </p:nvCxnSpPr>
        <p:spPr>
          <a:xfrm>
            <a:off x="0" y="421214"/>
            <a:ext cx="1219200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2">
            <a:extLst>
              <a:ext uri="{FF2B5EF4-FFF2-40B4-BE49-F238E27FC236}">
                <a16:creationId xmlns:a16="http://schemas.microsoft.com/office/drawing/2014/main" id="{8576316B-7498-2E42-9B52-88BF1C9DF40C}"/>
              </a:ext>
            </a:extLst>
          </p:cNvPr>
          <p:cNvSpPr>
            <a:spLocks noGrp="1"/>
          </p:cNvSpPr>
          <p:nvPr>
            <p:ph idx="1" hasCustomPrompt="1"/>
          </p:nvPr>
        </p:nvSpPr>
        <p:spPr>
          <a:xfrm>
            <a:off x="5567465"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itle 1">
            <a:extLst>
              <a:ext uri="{FF2B5EF4-FFF2-40B4-BE49-F238E27FC236}">
                <a16:creationId xmlns:a16="http://schemas.microsoft.com/office/drawing/2014/main" id="{451775DA-49A0-2F4D-9F21-5D20DA6BA9B6}"/>
              </a:ext>
            </a:extLst>
          </p:cNvPr>
          <p:cNvSpPr>
            <a:spLocks noGrp="1"/>
          </p:cNvSpPr>
          <p:nvPr>
            <p:ph type="ctrTitle"/>
          </p:nvPr>
        </p:nvSpPr>
        <p:spPr>
          <a:xfrm>
            <a:off x="608844"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4964562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Caption_4">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cxnSp>
        <p:nvCxnSpPr>
          <p:cNvPr id="5" name="Straight Connector 4">
            <a:extLst>
              <a:ext uri="{FF2B5EF4-FFF2-40B4-BE49-F238E27FC236}">
                <a16:creationId xmlns:a16="http://schemas.microsoft.com/office/drawing/2014/main" id="{40C0F668-C1BA-A349-A542-9E54E73E8178}"/>
              </a:ext>
            </a:extLst>
          </p:cNvPr>
          <p:cNvCxnSpPr>
            <a:cxnSpLocks/>
          </p:cNvCxnSpPr>
          <p:nvPr userDrawn="1"/>
        </p:nvCxnSpPr>
        <p:spPr>
          <a:xfrm>
            <a:off x="4961621" y="339644"/>
            <a:ext cx="0" cy="2806512"/>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339644"/>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339644"/>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780326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Caption_5">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3482977"/>
            <a:ext cx="12192000" cy="3375025"/>
          </a:xfrm>
          <a:prstGeom prst="rect">
            <a:avLst/>
          </a:prstGeom>
          <a:solidFill>
            <a:schemeClr val="accent4">
              <a:lumMod val="50000"/>
            </a:schemeClr>
          </a:solidFill>
        </p:spPr>
        <p:txBody>
          <a:bodyPr/>
          <a:lstStyle/>
          <a:p>
            <a:r>
              <a:rPr lang="en-US"/>
              <a:t>Click icon to add picture</a:t>
            </a:r>
            <a:endParaRPr lang="id-ID" dirty="0"/>
          </a:p>
        </p:txBody>
      </p:sp>
      <p:sp>
        <p:nvSpPr>
          <p:cNvPr id="6" name="Text Placeholder 2">
            <a:extLst>
              <a:ext uri="{FF2B5EF4-FFF2-40B4-BE49-F238E27FC236}">
                <a16:creationId xmlns:a16="http://schemas.microsoft.com/office/drawing/2014/main" id="{5832AA92-D0AC-8247-A360-19A5932C4E36}"/>
              </a:ext>
            </a:extLst>
          </p:cNvPr>
          <p:cNvSpPr>
            <a:spLocks noGrp="1"/>
          </p:cNvSpPr>
          <p:nvPr>
            <p:ph idx="1" hasCustomPrompt="1"/>
          </p:nvPr>
        </p:nvSpPr>
        <p:spPr>
          <a:xfrm>
            <a:off x="5351244" y="568512"/>
            <a:ext cx="6002556" cy="2806511"/>
          </a:xfrm>
          <a:prstGeom prst="rect">
            <a:avLst/>
          </a:prstGeom>
        </p:spPr>
        <p:txBody>
          <a:bodyPr vert="horz" lIns="91440" tIns="45720" rIns="91440" bIns="45720" rtlCol="0" anchor="ctr">
            <a:normAutofit/>
          </a:bodyPr>
          <a:lstStyle>
            <a:lvl1pPr algn="l">
              <a:defRPr sz="1600">
                <a:latin typeface="+mj-lt"/>
              </a:defRPr>
            </a:lvl1pPr>
            <a:lvl2pPr algn="l">
              <a:defRPr sz="1600">
                <a:latin typeface="+mj-lt"/>
              </a:defRPr>
            </a:lvl2pPr>
            <a:lvl3pPr algn="l">
              <a:defRPr sz="1600">
                <a:latin typeface="+mj-lt"/>
              </a:defRPr>
            </a:lvl3pPr>
            <a:lvl4pPr algn="l">
              <a:defRPr sz="1600">
                <a:latin typeface="+mj-lt"/>
              </a:defRPr>
            </a:lvl4pPr>
            <a:lvl5pPr algn="l">
              <a:defRPr sz="160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1">
            <a:extLst>
              <a:ext uri="{FF2B5EF4-FFF2-40B4-BE49-F238E27FC236}">
                <a16:creationId xmlns:a16="http://schemas.microsoft.com/office/drawing/2014/main" id="{E3AD9F76-09D6-0D4E-99ED-D9391C974AD2}"/>
              </a:ext>
            </a:extLst>
          </p:cNvPr>
          <p:cNvSpPr>
            <a:spLocks noGrp="1"/>
          </p:cNvSpPr>
          <p:nvPr>
            <p:ph type="ctrTitle"/>
          </p:nvPr>
        </p:nvSpPr>
        <p:spPr>
          <a:xfrm>
            <a:off x="392623" y="568512"/>
            <a:ext cx="4179376" cy="2806512"/>
          </a:xfrm>
        </p:spPr>
        <p:txBody>
          <a:bodyPr lIns="0" rIns="0" anchor="ctr">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cxnSp>
        <p:nvCxnSpPr>
          <p:cNvPr id="15" name="Straight Connector 14">
            <a:extLst>
              <a:ext uri="{FF2B5EF4-FFF2-40B4-BE49-F238E27FC236}">
                <a16:creationId xmlns:a16="http://schemas.microsoft.com/office/drawing/2014/main" id="{16414763-7D4F-994A-AAA9-7DC46C19D816}"/>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7065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mparison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1627321"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706796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1627322"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7067963"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34207371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_3">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6093055" y="0"/>
            <a:ext cx="6098946"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0" y="1720312"/>
            <a:ext cx="6093055"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tx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accent4">
                    <a:lumMod val="75000"/>
                  </a:schemeClr>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8142492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11B2D7F8-9505-6148-BEA2-27C4290FF6E2}"/>
              </a:ext>
            </a:extLst>
          </p:cNvPr>
          <p:cNvSpPr>
            <a:spLocks noGrp="1"/>
          </p:cNvSpPr>
          <p:nvPr>
            <p:ph sz="half" idx="1"/>
          </p:nvPr>
        </p:nvSpPr>
        <p:spPr>
          <a:xfrm>
            <a:off x="392623"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Content Placeholder 3">
            <a:extLst>
              <a:ext uri="{FF2B5EF4-FFF2-40B4-BE49-F238E27FC236}">
                <a16:creationId xmlns:a16="http://schemas.microsoft.com/office/drawing/2014/main" id="{A9ADB053-F5D5-D34D-B6E3-A8AB7297F1F9}"/>
              </a:ext>
            </a:extLst>
          </p:cNvPr>
          <p:cNvSpPr>
            <a:spLocks noGrp="1"/>
          </p:cNvSpPr>
          <p:nvPr>
            <p:ph sz="half" idx="2"/>
          </p:nvPr>
        </p:nvSpPr>
        <p:spPr>
          <a:xfrm>
            <a:off x="5833265" y="2330824"/>
            <a:ext cx="4693727"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a:extLst>
              <a:ext uri="{FF2B5EF4-FFF2-40B4-BE49-F238E27FC236}">
                <a16:creationId xmlns:a16="http://schemas.microsoft.com/office/drawing/2014/main" id="{B75E12F7-C53F-EB47-8D86-3CE7D6B2A8FB}"/>
              </a:ext>
            </a:extLst>
          </p:cNvPr>
          <p:cNvSpPr>
            <a:spLocks noGrp="1"/>
          </p:cNvSpPr>
          <p:nvPr>
            <p:ph type="body" idx="13"/>
          </p:nvPr>
        </p:nvSpPr>
        <p:spPr>
          <a:xfrm>
            <a:off x="392624" y="1468740"/>
            <a:ext cx="4672156"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5" name="Text Placeholder 4">
            <a:extLst>
              <a:ext uri="{FF2B5EF4-FFF2-40B4-BE49-F238E27FC236}">
                <a16:creationId xmlns:a16="http://schemas.microsoft.com/office/drawing/2014/main" id="{0C3895DE-E9F7-5A41-91A4-BC8DE509CFFC}"/>
              </a:ext>
            </a:extLst>
          </p:cNvPr>
          <p:cNvSpPr>
            <a:spLocks noGrp="1"/>
          </p:cNvSpPr>
          <p:nvPr>
            <p:ph type="body" sz="quarter" idx="3"/>
          </p:nvPr>
        </p:nvSpPr>
        <p:spPr>
          <a:xfrm>
            <a:off x="5833265" y="1468740"/>
            <a:ext cx="4695165"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7" name="Straight Connector 16">
            <a:extLst>
              <a:ext uri="{FF2B5EF4-FFF2-40B4-BE49-F238E27FC236}">
                <a16:creationId xmlns:a16="http://schemas.microsoft.com/office/drawing/2014/main" id="{E28CCA37-00BD-0A43-8647-67DD0510A7E3}"/>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1966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latin typeface="+mj-lt"/>
                <a:cs typeface="Calibri" panose="020F0502020204030204" pitchFamily="34" charset="0"/>
              </a:defRPr>
            </a:lvl1pPr>
            <a:lvl2pPr>
              <a:lnSpc>
                <a:spcPct val="100000"/>
              </a:lnSpc>
              <a:defRPr sz="1600">
                <a:latin typeface="+mj-lt"/>
                <a:cs typeface="Calibri" panose="020F0502020204030204" pitchFamily="34" charset="0"/>
              </a:defRPr>
            </a:lvl2pPr>
            <a:lvl3pPr>
              <a:lnSpc>
                <a:spcPct val="100000"/>
              </a:lnSpc>
              <a:defRPr sz="1600">
                <a:latin typeface="+mj-lt"/>
                <a:cs typeface="Calibri" panose="020F0502020204030204" pitchFamily="34" charset="0"/>
              </a:defRPr>
            </a:lvl3pPr>
            <a:lvl4pPr>
              <a:lnSpc>
                <a:spcPct val="100000"/>
              </a:lnSpc>
              <a:defRPr sz="1600">
                <a:latin typeface="+mj-lt"/>
                <a:cs typeface="Calibri" panose="020F0502020204030204" pitchFamily="34" charset="0"/>
              </a:defRPr>
            </a:lvl4pPr>
            <a:lvl5pPr>
              <a:lnSpc>
                <a:spcPct val="100000"/>
              </a:lnSpc>
              <a:defRPr sz="1600">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458164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_5">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C5233AE2-5078-C34D-8EAD-6F7B344F5241}"/>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14" name="Straight Connector 13">
            <a:extLst>
              <a:ext uri="{FF2B5EF4-FFF2-40B4-BE49-F238E27FC236}">
                <a16:creationId xmlns:a16="http://schemas.microsoft.com/office/drawing/2014/main" id="{24699EEF-FB75-1A46-B6B6-39CCF65A9EA4}"/>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Title 1">
            <a:extLst>
              <a:ext uri="{FF2B5EF4-FFF2-40B4-BE49-F238E27FC236}">
                <a16:creationId xmlns:a16="http://schemas.microsoft.com/office/drawing/2014/main" id="{89CD5966-5C30-E943-A71E-F48460A377D6}"/>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8" name="Content Placeholder 2">
            <a:extLst>
              <a:ext uri="{FF2B5EF4-FFF2-40B4-BE49-F238E27FC236}">
                <a16:creationId xmlns:a16="http://schemas.microsoft.com/office/drawing/2014/main" id="{CF969977-F5DB-3A45-9E9E-556F0938C059}"/>
              </a:ext>
            </a:extLst>
          </p:cNvPr>
          <p:cNvSpPr>
            <a:spLocks noGrp="1"/>
          </p:cNvSpPr>
          <p:nvPr>
            <p:ph sz="half" idx="1"/>
          </p:nvPr>
        </p:nvSpPr>
        <p:spPr>
          <a:xfrm>
            <a:off x="392623"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a:extLst>
              <a:ext uri="{FF2B5EF4-FFF2-40B4-BE49-F238E27FC236}">
                <a16:creationId xmlns:a16="http://schemas.microsoft.com/office/drawing/2014/main" id="{36D6BBCB-7852-8449-BC02-C5471A775B24}"/>
              </a:ext>
            </a:extLst>
          </p:cNvPr>
          <p:cNvSpPr>
            <a:spLocks noGrp="1"/>
          </p:cNvSpPr>
          <p:nvPr>
            <p:ph sz="half" idx="2"/>
          </p:nvPr>
        </p:nvSpPr>
        <p:spPr>
          <a:xfrm>
            <a:off x="6172200" y="2330824"/>
            <a:ext cx="5181600" cy="3846139"/>
          </a:xfrm>
        </p:spPr>
        <p:txBody>
          <a:bodyPr>
            <a:normAutofit/>
          </a:bodyPr>
          <a:lstStyle>
            <a:lvl1pPr>
              <a:lnSpc>
                <a:spcPct val="100000"/>
              </a:lnSpc>
              <a:defRPr sz="1600">
                <a:solidFill>
                  <a:schemeClr val="bg1"/>
                </a:solidFill>
                <a:latin typeface="+mj-lt"/>
                <a:cs typeface="Calibri" panose="020F0502020204030204" pitchFamily="34" charset="0"/>
              </a:defRPr>
            </a:lvl1pPr>
            <a:lvl2pPr>
              <a:lnSpc>
                <a:spcPct val="100000"/>
              </a:lnSpc>
              <a:defRPr sz="1600">
                <a:solidFill>
                  <a:schemeClr val="bg1"/>
                </a:solidFill>
                <a:latin typeface="+mj-lt"/>
                <a:cs typeface="Calibri" panose="020F0502020204030204" pitchFamily="34" charset="0"/>
              </a:defRPr>
            </a:lvl2pPr>
            <a:lvl3pPr>
              <a:lnSpc>
                <a:spcPct val="100000"/>
              </a:lnSpc>
              <a:defRPr sz="1600">
                <a:solidFill>
                  <a:schemeClr val="bg1"/>
                </a:solidFill>
                <a:latin typeface="+mj-lt"/>
                <a:cs typeface="Calibri" panose="020F0502020204030204" pitchFamily="34" charset="0"/>
              </a:defRPr>
            </a:lvl3pPr>
            <a:lvl4pPr>
              <a:lnSpc>
                <a:spcPct val="100000"/>
              </a:lnSpc>
              <a:defRPr sz="1600">
                <a:solidFill>
                  <a:schemeClr val="bg1"/>
                </a:solidFill>
                <a:latin typeface="+mj-lt"/>
                <a:cs typeface="Calibri" panose="020F0502020204030204" pitchFamily="34" charset="0"/>
              </a:defRPr>
            </a:lvl4pPr>
            <a:lvl5pPr>
              <a:lnSpc>
                <a:spcPct val="100000"/>
              </a:lnSpc>
              <a:defRPr sz="1600">
                <a:solidFill>
                  <a:schemeClr val="bg1"/>
                </a:solidFill>
                <a:latin typeface="+mj-lt"/>
                <a:cs typeface="Calibri" panose="020F050202020403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
            <a:extLst>
              <a:ext uri="{FF2B5EF4-FFF2-40B4-BE49-F238E27FC236}">
                <a16:creationId xmlns:a16="http://schemas.microsoft.com/office/drawing/2014/main" id="{725055FA-EC63-034E-B383-78552FAEA374}"/>
              </a:ext>
            </a:extLst>
          </p:cNvPr>
          <p:cNvSpPr>
            <a:spLocks noGrp="1"/>
          </p:cNvSpPr>
          <p:nvPr>
            <p:ph type="body" idx="13"/>
          </p:nvPr>
        </p:nvSpPr>
        <p:spPr>
          <a:xfrm>
            <a:off x="392623" y="1468740"/>
            <a:ext cx="5157787"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Text Placeholder 4">
            <a:extLst>
              <a:ext uri="{FF2B5EF4-FFF2-40B4-BE49-F238E27FC236}">
                <a16:creationId xmlns:a16="http://schemas.microsoft.com/office/drawing/2014/main" id="{163F1262-F0B7-5B4F-A1EE-7A2D9835E6EC}"/>
              </a:ext>
            </a:extLst>
          </p:cNvPr>
          <p:cNvSpPr>
            <a:spLocks noGrp="1"/>
          </p:cNvSpPr>
          <p:nvPr>
            <p:ph type="body" sz="quarter" idx="3"/>
          </p:nvPr>
        </p:nvSpPr>
        <p:spPr>
          <a:xfrm>
            <a:off x="6172200" y="1468740"/>
            <a:ext cx="5183188" cy="823912"/>
          </a:xfrm>
        </p:spPr>
        <p:txBody>
          <a:bodyPr anchor="b">
            <a:normAutofit/>
          </a:bodyPr>
          <a:lstStyle>
            <a:lvl1pPr marL="0" indent="0">
              <a:buNone/>
              <a:defRPr sz="2800" b="1">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13" name="Straight Connector 12">
            <a:extLst>
              <a:ext uri="{FF2B5EF4-FFF2-40B4-BE49-F238E27FC236}">
                <a16:creationId xmlns:a16="http://schemas.microsoft.com/office/drawing/2014/main" id="{55F5877A-6F1B-5C4C-8792-78CDE344D0E0}"/>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690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Image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588936"/>
            <a:ext cx="11432584" cy="5976637"/>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2C41291C-383F-CF4B-AB8E-2B40741A62AF}"/>
              </a:ext>
            </a:extLst>
          </p:cNvPr>
          <p:cNvCxnSpPr>
            <a:cxnSpLocks/>
          </p:cNvCxnSpPr>
          <p:nvPr userDrawn="1"/>
        </p:nvCxnSpPr>
        <p:spPr>
          <a:xfrm>
            <a:off x="0" y="292426"/>
            <a:ext cx="12192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34C5937-11C0-4E5A-867C-7AB68EA5327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19577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Image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92623" y="292426"/>
            <a:ext cx="10219457"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4" name="Straight Connector 3">
            <a:extLst>
              <a:ext uri="{FF2B5EF4-FFF2-40B4-BE49-F238E27FC236}">
                <a16:creationId xmlns:a16="http://schemas.microsoft.com/office/drawing/2014/main" id="{F516C013-C8E5-B44C-B6D6-DE71D0CC52C4}"/>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4E2D069-321B-434C-BB63-530EE51B64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121835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Imag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1134319" y="0"/>
            <a:ext cx="1105768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5" name="Straight Connector 4">
            <a:extLst>
              <a:ext uri="{FF2B5EF4-FFF2-40B4-BE49-F238E27FC236}">
                <a16:creationId xmlns:a16="http://schemas.microsoft.com/office/drawing/2014/main" id="{DCA0415B-CCA3-7142-BDAA-6DAC63FB634C}"/>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3040D77-4CF4-4BFB-9FFB-8C9746D3906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492647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mage_5">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cxnSp>
        <p:nvCxnSpPr>
          <p:cNvPr id="7" name="Straight Connector 6">
            <a:extLst>
              <a:ext uri="{FF2B5EF4-FFF2-40B4-BE49-F238E27FC236}">
                <a16:creationId xmlns:a16="http://schemas.microsoft.com/office/drawing/2014/main" id="{43A34E77-65E8-214A-93DD-907ECB950F42}"/>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9C15D6B-DF62-4A31-87F3-2084A6C590A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4789345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mag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6993359"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625705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Imag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0" y="1"/>
            <a:ext cx="5198641" cy="6858002"/>
          </a:xfrm>
          <a:prstGeom prst="rect">
            <a:avLst/>
          </a:prstGeom>
          <a:solidFill>
            <a:schemeClr val="accent4">
              <a:lumMod val="50000"/>
            </a:schemeClr>
          </a:solidFill>
        </p:spPr>
        <p:txBody>
          <a:bodyPr/>
          <a:lstStyle/>
          <a:p>
            <a:r>
              <a:rPr lang="en-US"/>
              <a:t>Click icon to add picture</a:t>
            </a:r>
            <a:endParaRPr lang="id-ID"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5711877" y="339645"/>
            <a:ext cx="489057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5708797" y="1507066"/>
            <a:ext cx="4890578"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34037ED-B73E-2946-8FAC-2803EA71C585}"/>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026729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Image and Content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134319" y="1"/>
            <a:ext cx="11057681"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45581"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2B907ACF-A34F-FE4A-8511-B7FE12F69496}"/>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23944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_4">
    <p:bg>
      <p:bgPr>
        <a:solidFill>
          <a:schemeClr val="accent4">
            <a:lumMod val="50000"/>
          </a:schemeClr>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1134319" y="0"/>
            <a:ext cx="1105768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cxnSp>
        <p:nvCxnSpPr>
          <p:cNvPr id="3" name="Straight Connector 2">
            <a:extLst>
              <a:ext uri="{FF2B5EF4-FFF2-40B4-BE49-F238E27FC236}">
                <a16:creationId xmlns:a16="http://schemas.microsoft.com/office/drawing/2014/main" id="{A9525627-537D-D740-918D-FD8895672A9F}"/>
              </a:ext>
            </a:extLst>
          </p:cNvPr>
          <p:cNvCxnSpPr>
            <a:cxnSpLocks/>
          </p:cNvCxnSpPr>
          <p:nvPr userDrawn="1"/>
        </p:nvCxnSpPr>
        <p:spPr>
          <a:xfrm>
            <a:off x="1124487"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spTree>
    <p:extLst>
      <p:ext uri="{BB962C8B-B14F-4D97-AF65-F5344CB8AC3E}">
        <p14:creationId xmlns:p14="http://schemas.microsoft.com/office/powerpoint/2010/main" val="13756843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Image and Content_5">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E0B206EA-4BA0-3F4C-A4ED-E78F311CD8A8}"/>
              </a:ext>
            </a:extLst>
          </p:cNvPr>
          <p:cNvSpPr>
            <a:spLocks noGrp="1"/>
          </p:cNvSpPr>
          <p:nvPr>
            <p:ph type="pic" sz="quarter" idx="13"/>
          </p:nvPr>
        </p:nvSpPr>
        <p:spPr>
          <a:xfrm>
            <a:off x="1" y="1"/>
            <a:ext cx="12192000" cy="6858002"/>
          </a:xfrm>
          <a:prstGeom prst="rect">
            <a:avLst/>
          </a:prstGeom>
          <a:solidFill>
            <a:schemeClr val="accent4">
              <a:lumMod val="50000"/>
            </a:schemeClr>
          </a:solidFill>
        </p:spPr>
        <p:txBody>
          <a:bodyPr/>
          <a:lstStyle/>
          <a:p>
            <a:r>
              <a:rPr lang="en-US"/>
              <a:t>Click icon to add picture</a:t>
            </a:r>
            <a:endParaRPr lang="id-ID"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69E9592-D634-1947-B3FB-EB3B7F16FF28}"/>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Title 1">
            <a:extLst>
              <a:ext uri="{FF2B5EF4-FFF2-40B4-BE49-F238E27FC236}">
                <a16:creationId xmlns:a16="http://schemas.microsoft.com/office/drawing/2014/main" id="{6D456EAF-F3B8-AF4A-90FF-4B0693C56A33}"/>
              </a:ext>
            </a:extLst>
          </p:cNvPr>
          <p:cNvSpPr>
            <a:spLocks noGrp="1"/>
          </p:cNvSpPr>
          <p:nvPr>
            <p:ph type="ctrTitle" hasCustomPrompt="1"/>
          </p:nvPr>
        </p:nvSpPr>
        <p:spPr>
          <a:xfrm>
            <a:off x="392623" y="339645"/>
            <a:ext cx="4890577"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5" name="Text Placeholder 10">
            <a:extLst>
              <a:ext uri="{FF2B5EF4-FFF2-40B4-BE49-F238E27FC236}">
                <a16:creationId xmlns:a16="http://schemas.microsoft.com/office/drawing/2014/main" id="{F7FB4ADF-1B3E-A442-B2C9-518CBE7637DB}"/>
              </a:ext>
            </a:extLst>
          </p:cNvPr>
          <p:cNvSpPr>
            <a:spLocks noGrp="1"/>
          </p:cNvSpPr>
          <p:nvPr>
            <p:ph type="body" sz="quarter" idx="14"/>
          </p:nvPr>
        </p:nvSpPr>
        <p:spPr>
          <a:xfrm>
            <a:off x="392624" y="1507066"/>
            <a:ext cx="4890578"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8996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Image and Caption_1">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6764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mage and Caption_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346059"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7313354" y="4418889"/>
            <a:ext cx="3289100"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7313355" y="5080791"/>
            <a:ext cx="3289100"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B39C4094-208E-7E4A-848A-F76A1573073A}"/>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23550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Image and Caption_3">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445942" y="292426"/>
            <a:ext cx="6297515" cy="6273148"/>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4418889"/>
            <a:ext cx="4609683" cy="637507"/>
          </a:xfrm>
        </p:spPr>
        <p:txBody>
          <a:bodyPr lIns="0" rIns="0" anchor="b">
            <a:noAutofit/>
          </a:bodyPr>
          <a:lstStyle>
            <a:lvl1pPr algn="l">
              <a:defRPr sz="4000" b="0" i="0" cap="all" baseline="0">
                <a:solidFill>
                  <a:schemeClr val="accent4">
                    <a:lumMod val="75000"/>
                  </a:schemeClr>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5080791"/>
            <a:ext cx="4609683" cy="1484783"/>
          </a:xfrm>
        </p:spPr>
        <p:txBody>
          <a:bodyPr lIns="0" rIns="0" anchor="t">
            <a:normAutofit/>
          </a:bodyPr>
          <a:lstStyle>
            <a:lvl1pPr marL="0" indent="0">
              <a:lnSpc>
                <a:spcPct val="100000"/>
              </a:lnSpc>
              <a:buNone/>
              <a:defRPr sz="1400">
                <a:latin typeface="+mj-lt"/>
              </a:defRPr>
            </a:lvl1pPr>
            <a:lvl2pPr marL="457200" indent="0">
              <a:lnSpc>
                <a:spcPct val="100000"/>
              </a:lnSpc>
              <a:buNone/>
              <a:defRPr sz="1400">
                <a:latin typeface="+mj-lt"/>
              </a:defRPr>
            </a:lvl2pPr>
            <a:lvl3pPr marL="914400" indent="0">
              <a:lnSpc>
                <a:spcPct val="100000"/>
              </a:lnSpc>
              <a:buNone/>
              <a:defRPr sz="1400">
                <a:latin typeface="+mj-lt"/>
              </a:defRPr>
            </a:lvl3pPr>
            <a:lvl4pPr marL="1371600" indent="0">
              <a:lnSpc>
                <a:spcPct val="100000"/>
              </a:lnSpc>
              <a:buNone/>
              <a:defRPr sz="1400">
                <a:latin typeface="+mj-lt"/>
              </a:defRPr>
            </a:lvl4pPr>
            <a:lvl5pPr marL="1828800" indent="0">
              <a:lnSpc>
                <a:spcPct val="100000"/>
              </a:lnSpc>
              <a:buNone/>
              <a:defRPr sz="14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7" name="Straight Connector 6">
            <a:extLst>
              <a:ext uri="{FF2B5EF4-FFF2-40B4-BE49-F238E27FC236}">
                <a16:creationId xmlns:a16="http://schemas.microsoft.com/office/drawing/2014/main" id="{8BE71BC7-72EE-294C-9A39-61A77EE295A0}"/>
              </a:ext>
            </a:extLst>
          </p:cNvPr>
          <p:cNvCxnSpPr>
            <a:cxnSpLocks/>
          </p:cNvCxnSpPr>
          <p:nvPr userDrawn="1"/>
        </p:nvCxnSpPr>
        <p:spPr>
          <a:xfrm>
            <a:off x="392623" y="5080791"/>
            <a:ext cx="4609683"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73849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 and Caption_4">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1645581" y="4418889"/>
            <a:ext cx="3289100"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a:t>
            </a:r>
            <a:br>
              <a:rPr lang="en-US" dirty="0"/>
            </a:br>
            <a:r>
              <a:rPr lang="en-US" dirty="0"/>
              <a:t>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1645582" y="5080791"/>
            <a:ext cx="3289100"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8" name="Straight Connector 7">
            <a:extLst>
              <a:ext uri="{FF2B5EF4-FFF2-40B4-BE49-F238E27FC236}">
                <a16:creationId xmlns:a16="http://schemas.microsoft.com/office/drawing/2014/main" id="{776AC280-5A8D-B048-BECC-9C306F32508F}"/>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3890619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Image and Caption_5">
    <p:spTree>
      <p:nvGrpSpPr>
        <p:cNvPr id="1" name=""/>
        <p:cNvGrpSpPr/>
        <p:nvPr/>
      </p:nvGrpSpPr>
      <p:grpSpPr>
        <a:xfrm>
          <a:off x="0" y="0"/>
          <a:ext cx="0" cy="0"/>
          <a:chOff x="0" y="0"/>
          <a:chExt cx="0" cy="0"/>
        </a:xfrm>
      </p:grpSpPr>
      <p:sp>
        <p:nvSpPr>
          <p:cNvPr id="8" name="Picture Placeholder 5">
            <a:extLst>
              <a:ext uri="{FF2B5EF4-FFF2-40B4-BE49-F238E27FC236}">
                <a16:creationId xmlns:a16="http://schemas.microsoft.com/office/drawing/2014/main" id="{1F4417F7-7CDE-DF44-9B0E-AC44EE99BF4B}"/>
              </a:ext>
            </a:extLst>
          </p:cNvPr>
          <p:cNvSpPr>
            <a:spLocks noGrp="1"/>
          </p:cNvSpPr>
          <p:nvPr>
            <p:ph type="pic" sz="quarter" idx="10"/>
          </p:nvPr>
        </p:nvSpPr>
        <p:spPr>
          <a:xfrm>
            <a:off x="0" y="0"/>
            <a:ext cx="12192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9" name="Title 1">
            <a:extLst>
              <a:ext uri="{FF2B5EF4-FFF2-40B4-BE49-F238E27FC236}">
                <a16:creationId xmlns:a16="http://schemas.microsoft.com/office/drawing/2014/main" id="{97670D6E-CED1-EE4B-A761-0D1C7A246FD2}"/>
              </a:ext>
            </a:extLst>
          </p:cNvPr>
          <p:cNvSpPr>
            <a:spLocks noGrp="1"/>
          </p:cNvSpPr>
          <p:nvPr>
            <p:ph type="ctrTitle" hasCustomPrompt="1"/>
          </p:nvPr>
        </p:nvSpPr>
        <p:spPr>
          <a:xfrm>
            <a:off x="392622" y="3429000"/>
            <a:ext cx="4609683" cy="637507"/>
          </a:xfrm>
        </p:spPr>
        <p:txBody>
          <a:bodyPr lIns="0" rIns="0" anchor="b">
            <a:noAutofit/>
          </a:bodyPr>
          <a:lstStyle>
            <a:lvl1pPr algn="l">
              <a:defRPr sz="4000" b="0" i="0" cap="all" baseline="0">
                <a:solidFill>
                  <a:schemeClr val="bg1"/>
                </a:solidFill>
                <a:latin typeface="Sagona ExtraLight" panose="02020303050505020204" pitchFamily="18" charset="0"/>
              </a:defRPr>
            </a:lvl1pPr>
          </a:lstStyle>
          <a:p>
            <a:r>
              <a:rPr lang="en-US" dirty="0"/>
              <a:t>TITLE GOEs HERE</a:t>
            </a:r>
          </a:p>
        </p:txBody>
      </p:sp>
      <p:sp>
        <p:nvSpPr>
          <p:cNvPr id="10" name="Text Placeholder 10">
            <a:extLst>
              <a:ext uri="{FF2B5EF4-FFF2-40B4-BE49-F238E27FC236}">
                <a16:creationId xmlns:a16="http://schemas.microsoft.com/office/drawing/2014/main" id="{0DAC9D44-F28B-2B43-8B6F-260CB811AA38}"/>
              </a:ext>
            </a:extLst>
          </p:cNvPr>
          <p:cNvSpPr>
            <a:spLocks noGrp="1"/>
          </p:cNvSpPr>
          <p:nvPr>
            <p:ph type="body" sz="quarter" idx="14"/>
          </p:nvPr>
        </p:nvSpPr>
        <p:spPr>
          <a:xfrm>
            <a:off x="392622" y="4090902"/>
            <a:ext cx="4609683" cy="1484783"/>
          </a:xfrm>
        </p:spPr>
        <p:txBody>
          <a:bodyPr lIns="0" rIns="0" anchor="t">
            <a:normAutofit/>
          </a:bodyPr>
          <a:lstStyle>
            <a:lvl1pPr marL="0" indent="0">
              <a:lnSpc>
                <a:spcPct val="100000"/>
              </a:lnSpc>
              <a:buNone/>
              <a:defRPr sz="1400">
                <a:solidFill>
                  <a:schemeClr val="bg1"/>
                </a:solidFill>
                <a:latin typeface="+mj-lt"/>
              </a:defRPr>
            </a:lvl1pPr>
            <a:lvl2pPr marL="457200" indent="0">
              <a:lnSpc>
                <a:spcPct val="100000"/>
              </a:lnSpc>
              <a:buNone/>
              <a:defRPr sz="1400">
                <a:solidFill>
                  <a:schemeClr val="bg1"/>
                </a:solidFill>
                <a:latin typeface="+mj-lt"/>
              </a:defRPr>
            </a:lvl2pPr>
            <a:lvl3pPr marL="914400" indent="0">
              <a:lnSpc>
                <a:spcPct val="100000"/>
              </a:lnSpc>
              <a:buNone/>
              <a:defRPr sz="1400">
                <a:solidFill>
                  <a:schemeClr val="bg1"/>
                </a:solidFill>
                <a:latin typeface="+mj-lt"/>
              </a:defRPr>
            </a:lvl3pPr>
            <a:lvl4pPr marL="1371600" indent="0">
              <a:lnSpc>
                <a:spcPct val="100000"/>
              </a:lnSpc>
              <a:buNone/>
              <a:defRPr sz="1400">
                <a:solidFill>
                  <a:schemeClr val="bg1"/>
                </a:solidFill>
                <a:latin typeface="+mj-lt"/>
              </a:defRPr>
            </a:lvl4pPr>
            <a:lvl5pPr marL="1828800" indent="0">
              <a:lnSpc>
                <a:spcPct val="100000"/>
              </a:lnSpc>
              <a:buNone/>
              <a:defRPr sz="14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1" name="Straight Connector 10">
            <a:extLst>
              <a:ext uri="{FF2B5EF4-FFF2-40B4-BE49-F238E27FC236}">
                <a16:creationId xmlns:a16="http://schemas.microsoft.com/office/drawing/2014/main" id="{79F22032-BAB9-744C-B14E-54350BBD1C71}"/>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523809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Overview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2" y="339645"/>
            <a:ext cx="10219457"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noProof="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2"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2" y="2366353"/>
            <a:ext cx="369944" cy="368788"/>
          </a:xfrm>
        </p:spPr>
        <p:txBody>
          <a:bodyPr anchor="ctr">
            <a:normAutofit/>
          </a:bodyPr>
          <a:lstStyle>
            <a:lvl1pPr marL="0" indent="0" algn="ctr">
              <a:buNone/>
              <a:defRPr sz="800"/>
            </a:lvl1pPr>
          </a:lstStyle>
          <a:p>
            <a:r>
              <a:rPr lang="en-US" noProof="0"/>
              <a:t>Click icon to add picture</a:t>
            </a:r>
            <a:endParaRPr lang="en-US" noProof="0" dirty="0"/>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2" y="3592038"/>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2" y="4856634"/>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5605550" y="229400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5683052" y="2366353"/>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5610992" y="3519693"/>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5683052" y="3592038"/>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5610992" y="4784289"/>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5683052" y="4856634"/>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2257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22570"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2257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22570"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2257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22570"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6500441" y="2512451"/>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6500441" y="2265592"/>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6500441" y="3745506"/>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6500441" y="3498647"/>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6500441" y="5006270"/>
            <a:ext cx="3995035" cy="426685"/>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6500441" y="4759411"/>
            <a:ext cx="3995036" cy="365095"/>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cxnSp>
        <p:nvCxnSpPr>
          <p:cNvPr id="42" name="Straight Connector 41">
            <a:extLst>
              <a:ext uri="{FF2B5EF4-FFF2-40B4-BE49-F238E27FC236}">
                <a16:creationId xmlns:a16="http://schemas.microsoft.com/office/drawing/2014/main" id="{58A232C0-1AC5-164D-B8B6-CC8F07CF2E21}"/>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075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Overview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2" name="Rectangle: Rounded Corners 16">
            <a:extLst>
              <a:ext uri="{FF2B5EF4-FFF2-40B4-BE49-F238E27FC236}">
                <a16:creationId xmlns:a16="http://schemas.microsoft.com/office/drawing/2014/main" id="{B3776AA3-9860-D247-8A43-85FD58FFFD43}"/>
              </a:ext>
            </a:extLst>
          </p:cNvPr>
          <p:cNvSpPr/>
          <p:nvPr/>
        </p:nvSpPr>
        <p:spPr>
          <a:xfrm>
            <a:off x="392623"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428792"/>
            <a:ext cx="369944" cy="368788"/>
          </a:xfrm>
        </p:spPr>
        <p:txBody>
          <a:bodyPr anchor="ctr">
            <a:normAutofit/>
          </a:bodyPr>
          <a:lstStyle>
            <a:lvl1pPr marL="0" indent="0" algn="ctr">
              <a:buNone/>
              <a:defRPr sz="800"/>
            </a:lvl1pPr>
          </a:lstStyle>
          <a:p>
            <a:r>
              <a:rPr lang="en-US" noProof="0"/>
              <a:t>Click icon to add picture</a:t>
            </a:r>
          </a:p>
        </p:txBody>
      </p:sp>
      <p:sp>
        <p:nvSpPr>
          <p:cNvPr id="57" name="Rectangle: Rounded Corners 16">
            <a:extLst>
              <a:ext uri="{FF2B5EF4-FFF2-40B4-BE49-F238E27FC236}">
                <a16:creationId xmlns:a16="http://schemas.microsoft.com/office/drawing/2014/main" id="{F5244B71-4557-B64C-8C28-456C7623AE5B}"/>
              </a:ext>
            </a:extLst>
          </p:cNvPr>
          <p:cNvSpPr/>
          <p:nvPr userDrawn="1"/>
        </p:nvSpPr>
        <p:spPr>
          <a:xfrm>
            <a:off x="392623"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654477"/>
            <a:ext cx="369944" cy="368788"/>
          </a:xfrm>
        </p:spPr>
        <p:txBody>
          <a:bodyPr anchor="ctr">
            <a:normAutofit/>
          </a:bodyPr>
          <a:lstStyle>
            <a:lvl1pPr marL="0" indent="0" algn="ctr">
              <a:buNone/>
              <a:defRPr sz="800"/>
            </a:lvl1pPr>
          </a:lstStyle>
          <a:p>
            <a:r>
              <a:rPr lang="en-US" noProof="0"/>
              <a:t>Click icon to add picture</a:t>
            </a:r>
          </a:p>
        </p:txBody>
      </p:sp>
      <p:sp>
        <p:nvSpPr>
          <p:cNvPr id="61" name="Rectangle: Rounded Corners 16">
            <a:extLst>
              <a:ext uri="{FF2B5EF4-FFF2-40B4-BE49-F238E27FC236}">
                <a16:creationId xmlns:a16="http://schemas.microsoft.com/office/drawing/2014/main" id="{1A5F3004-02A9-1E43-A3E5-8ABCD5ED1A1C}"/>
              </a:ext>
            </a:extLst>
          </p:cNvPr>
          <p:cNvSpPr/>
          <p:nvPr userDrawn="1"/>
        </p:nvSpPr>
        <p:spPr>
          <a:xfrm>
            <a:off x="392623"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919073"/>
            <a:ext cx="369944" cy="368788"/>
          </a:xfrm>
        </p:spPr>
        <p:txBody>
          <a:bodyPr anchor="ctr">
            <a:normAutofit/>
          </a:bodyPr>
          <a:lstStyle>
            <a:lvl1pPr marL="0" indent="0" algn="ctr">
              <a:buNone/>
              <a:defRPr sz="800"/>
            </a:lvl1pPr>
          </a:lstStyle>
          <a:p>
            <a:r>
              <a:rPr lang="en-US" noProof="0"/>
              <a:t>Click icon to add picture</a:t>
            </a:r>
          </a:p>
        </p:txBody>
      </p:sp>
      <p:sp>
        <p:nvSpPr>
          <p:cNvPr id="98" name="Rectangle: Rounded Corners 16">
            <a:extLst>
              <a:ext uri="{FF2B5EF4-FFF2-40B4-BE49-F238E27FC236}">
                <a16:creationId xmlns:a16="http://schemas.microsoft.com/office/drawing/2014/main" id="{491E125D-06D1-A343-A3C9-CBC63A66CDC0}"/>
              </a:ext>
            </a:extLst>
          </p:cNvPr>
          <p:cNvSpPr/>
          <p:nvPr userDrawn="1"/>
        </p:nvSpPr>
        <p:spPr>
          <a:xfrm>
            <a:off x="6472581" y="2356447"/>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428792"/>
            <a:ext cx="369944" cy="368788"/>
          </a:xfrm>
        </p:spPr>
        <p:txBody>
          <a:bodyPr anchor="ctr">
            <a:normAutofit/>
          </a:bodyPr>
          <a:lstStyle>
            <a:lvl1pPr marL="0" indent="0" algn="ctr">
              <a:buNone/>
              <a:defRPr sz="800"/>
            </a:lvl1pPr>
          </a:lstStyle>
          <a:p>
            <a:r>
              <a:rPr lang="en-US" noProof="0"/>
              <a:t>Click icon to add picture</a:t>
            </a:r>
          </a:p>
        </p:txBody>
      </p:sp>
      <p:sp>
        <p:nvSpPr>
          <p:cNvPr id="100" name="Rectangle: Rounded Corners 16">
            <a:extLst>
              <a:ext uri="{FF2B5EF4-FFF2-40B4-BE49-F238E27FC236}">
                <a16:creationId xmlns:a16="http://schemas.microsoft.com/office/drawing/2014/main" id="{9DDF7684-5C6D-B344-A059-87C2BDD8657A}"/>
              </a:ext>
            </a:extLst>
          </p:cNvPr>
          <p:cNvSpPr/>
          <p:nvPr userDrawn="1"/>
        </p:nvSpPr>
        <p:spPr>
          <a:xfrm>
            <a:off x="6472581" y="3582132"/>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654477"/>
            <a:ext cx="369944" cy="368788"/>
          </a:xfrm>
        </p:spPr>
        <p:txBody>
          <a:bodyPr anchor="ctr">
            <a:normAutofit/>
          </a:bodyPr>
          <a:lstStyle>
            <a:lvl1pPr marL="0" indent="0" algn="ctr">
              <a:buNone/>
              <a:defRPr sz="800"/>
            </a:lvl1pPr>
          </a:lstStyle>
          <a:p>
            <a:r>
              <a:rPr lang="en-US" noProof="0"/>
              <a:t>Click icon to add picture</a:t>
            </a:r>
          </a:p>
        </p:txBody>
      </p:sp>
      <p:sp>
        <p:nvSpPr>
          <p:cNvPr id="102" name="Rectangle: Rounded Corners 16">
            <a:extLst>
              <a:ext uri="{FF2B5EF4-FFF2-40B4-BE49-F238E27FC236}">
                <a16:creationId xmlns:a16="http://schemas.microsoft.com/office/drawing/2014/main" id="{FE14D617-9285-9D4D-84E4-7BBD145B397E}"/>
              </a:ext>
            </a:extLst>
          </p:cNvPr>
          <p:cNvSpPr/>
          <p:nvPr userDrawn="1"/>
        </p:nvSpPr>
        <p:spPr>
          <a:xfrm>
            <a:off x="6472581" y="4846728"/>
            <a:ext cx="506948" cy="506948"/>
          </a:xfrm>
          <a:prstGeom prst="roundRect">
            <a:avLst/>
          </a:prstGeom>
          <a:no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919073"/>
            <a:ext cx="369944" cy="368788"/>
          </a:xfrm>
        </p:spPr>
        <p:txBody>
          <a:bodyPr anchor="ctr">
            <a:normAutofit/>
          </a:bodyPr>
          <a:lstStyle>
            <a:lvl1pPr marL="0" indent="0" algn="ctr">
              <a:buNone/>
              <a:defRPr sz="800"/>
            </a:lvl1pPr>
          </a:lstStyle>
          <a:p>
            <a:r>
              <a:rPr lang="en-US" noProof="0"/>
              <a:t>Click icon to add picture</a:t>
            </a:r>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noProof="0"/>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574890"/>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328032"/>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807945"/>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561087"/>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5068709"/>
            <a:ext cx="4411704" cy="365077"/>
          </a:xfrm>
        </p:spPr>
        <p:txBody>
          <a:bodyPr lIns="0" rIns="0" anchor="t">
            <a:noAutofit/>
          </a:bodyPr>
          <a:lstStyle>
            <a:lvl1pPr marL="0" indent="0">
              <a:lnSpc>
                <a:spcPct val="100000"/>
              </a:lnSpc>
              <a:buNone/>
              <a:defRPr sz="1400">
                <a:solidFill>
                  <a:schemeClr val="tx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821851"/>
            <a:ext cx="4411705" cy="312380"/>
          </a:xfrm>
        </p:spPr>
        <p:txBody>
          <a:bodyPr lIns="0" anchor="b">
            <a:noAutofit/>
          </a:bodyPr>
          <a:lstStyle>
            <a:lvl1pPr marL="0" indent="0">
              <a:buNone/>
              <a:defRPr sz="1800" b="1" cap="all" baseline="0">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Tree>
    <p:extLst>
      <p:ext uri="{BB962C8B-B14F-4D97-AF65-F5344CB8AC3E}">
        <p14:creationId xmlns:p14="http://schemas.microsoft.com/office/powerpoint/2010/main" val="28440267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Overview_4">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D2B2CC15-A5D6-7646-B184-255F86FB708E}"/>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48661" y="339645"/>
            <a:ext cx="10113030"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173089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173089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173089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949266" y="2366353"/>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949266" y="3592038"/>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949266" y="485663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248878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2488784"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248878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2488784"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248878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2488784"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766655" y="2512451"/>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766655" y="2265592"/>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766655" y="3745506"/>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766655" y="3498647"/>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766655" y="5006270"/>
            <a:ext cx="3995035" cy="426685"/>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766655" y="4759411"/>
            <a:ext cx="3995036" cy="365095"/>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41" name="Straight Connector 40">
            <a:extLst>
              <a:ext uri="{FF2B5EF4-FFF2-40B4-BE49-F238E27FC236}">
                <a16:creationId xmlns:a16="http://schemas.microsoft.com/office/drawing/2014/main" id="{2D604C81-B013-4641-9B16-5E9ECBD30CBA}"/>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116817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Overview_5">
    <p:spTree>
      <p:nvGrpSpPr>
        <p:cNvPr id="1" name=""/>
        <p:cNvGrpSpPr/>
        <p:nvPr/>
      </p:nvGrpSpPr>
      <p:grpSpPr>
        <a:xfrm>
          <a:off x="0" y="0"/>
          <a:ext cx="0" cy="0"/>
          <a:chOff x="0" y="0"/>
          <a:chExt cx="0" cy="0"/>
        </a:xfrm>
      </p:grpSpPr>
      <p:sp>
        <p:nvSpPr>
          <p:cNvPr id="40" name="Picture Placeholder 5">
            <a:extLst>
              <a:ext uri="{FF2B5EF4-FFF2-40B4-BE49-F238E27FC236}">
                <a16:creationId xmlns:a16="http://schemas.microsoft.com/office/drawing/2014/main" id="{C76CA39F-4826-EC4A-B911-A0B38E489269}"/>
              </a:ext>
            </a:extLst>
          </p:cNvPr>
          <p:cNvSpPr>
            <a:spLocks noGrp="1"/>
          </p:cNvSpPr>
          <p:nvPr>
            <p:ph type="pic" sz="quarter" idx="41"/>
          </p:nvPr>
        </p:nvSpPr>
        <p:spPr>
          <a:xfrm>
            <a:off x="0" y="0"/>
            <a:ext cx="12191999"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accent4">
              <a:lumMod val="50000"/>
            </a:schemeClr>
          </a:solidFill>
        </p:spPr>
        <p:txBody>
          <a:bodyPr wrap="square" anchor="ctr">
            <a:noAutofit/>
          </a:bodyPr>
          <a:lstStyle>
            <a:lvl1pPr algn="ctr">
              <a:defRPr sz="1600">
                <a:solidFill>
                  <a:schemeClr val="bg1"/>
                </a:solidFill>
              </a:defRPr>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a:xfrm>
            <a:off x="838200" y="6356350"/>
            <a:ext cx="2743200" cy="365125"/>
          </a:xfrm>
        </p:spPr>
        <p:txBody>
          <a:bodyPr/>
          <a:lstStyle>
            <a:lvl1pPr>
              <a:defRPr>
                <a:solidFill>
                  <a:schemeClr val="bg1"/>
                </a:solidFill>
              </a:defRPr>
            </a:lvl1pPr>
          </a:lstStyle>
          <a:p>
            <a:fld id="{8F9F391E-143D-F948-ADAE-29AEA3C1EBFB}" type="datetimeFigureOut">
              <a:rPr lang="en-US" smtClean="0"/>
              <a:pPr/>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a:xfrm>
            <a:off x="4038600" y="6356350"/>
            <a:ext cx="4114800" cy="365125"/>
          </a:xfrm>
        </p:spPr>
        <p:txBody>
          <a:bodyPr/>
          <a:lstStyle>
            <a:lvl1pPr>
              <a:defRPr>
                <a:solidFill>
                  <a:schemeClr val="bg1"/>
                </a:solidFill>
              </a:defRPr>
            </a:lvl1p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a:xfrm>
            <a:off x="8610600" y="6356350"/>
            <a:ext cx="2743200" cy="365125"/>
          </a:xfrm>
        </p:spPr>
        <p:txBody>
          <a:bodyPr/>
          <a:lstStyle>
            <a:lvl1pPr>
              <a:defRPr>
                <a:solidFill>
                  <a:schemeClr val="bg1"/>
                </a:solidFill>
              </a:defRPr>
            </a:lvl1pPr>
          </a:lstStyle>
          <a:p>
            <a:fld id="{31FEFF75-79D2-EE46-877B-299D1510E681}" type="slidenum">
              <a:rPr lang="en-US" smtClean="0"/>
              <a:pPr/>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974810"/>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2038081"/>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Picture Placeholder 5">
            <a:extLst>
              <a:ext uri="{FF2B5EF4-FFF2-40B4-BE49-F238E27FC236}">
                <a16:creationId xmlns:a16="http://schemas.microsoft.com/office/drawing/2014/main" id="{7A07194D-FDC6-4941-AE99-5ED1F7F4C585}"/>
              </a:ext>
            </a:extLst>
          </p:cNvPr>
          <p:cNvSpPr>
            <a:spLocks noGrp="1"/>
          </p:cNvSpPr>
          <p:nvPr>
            <p:ph type="pic" sz="quarter" idx="13"/>
          </p:nvPr>
        </p:nvSpPr>
        <p:spPr>
          <a:xfrm>
            <a:off x="464683"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58" name="Picture Placeholder 5">
            <a:extLst>
              <a:ext uri="{FF2B5EF4-FFF2-40B4-BE49-F238E27FC236}">
                <a16:creationId xmlns:a16="http://schemas.microsoft.com/office/drawing/2014/main" id="{B12F4613-2BD8-E54D-A2E0-8707A28A10A4}"/>
              </a:ext>
            </a:extLst>
          </p:cNvPr>
          <p:cNvSpPr>
            <a:spLocks noGrp="1"/>
          </p:cNvSpPr>
          <p:nvPr>
            <p:ph type="pic" sz="quarter" idx="14"/>
          </p:nvPr>
        </p:nvSpPr>
        <p:spPr>
          <a:xfrm>
            <a:off x="464683"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62" name="Picture Placeholder 5">
            <a:extLst>
              <a:ext uri="{FF2B5EF4-FFF2-40B4-BE49-F238E27FC236}">
                <a16:creationId xmlns:a16="http://schemas.microsoft.com/office/drawing/2014/main" id="{1A844DD7-EE1E-F04F-91C7-38039BFF2046}"/>
              </a:ext>
            </a:extLst>
          </p:cNvPr>
          <p:cNvSpPr>
            <a:spLocks noGrp="1"/>
          </p:cNvSpPr>
          <p:nvPr>
            <p:ph type="pic" sz="quarter" idx="15"/>
          </p:nvPr>
        </p:nvSpPr>
        <p:spPr>
          <a:xfrm>
            <a:off x="464683"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99" name="Picture Placeholder 5">
            <a:extLst>
              <a:ext uri="{FF2B5EF4-FFF2-40B4-BE49-F238E27FC236}">
                <a16:creationId xmlns:a16="http://schemas.microsoft.com/office/drawing/2014/main" id="{26670858-0422-9546-B0BD-9B2D594140BA}"/>
              </a:ext>
            </a:extLst>
          </p:cNvPr>
          <p:cNvSpPr>
            <a:spLocks noGrp="1"/>
          </p:cNvSpPr>
          <p:nvPr>
            <p:ph type="pic" sz="quarter" idx="21"/>
          </p:nvPr>
        </p:nvSpPr>
        <p:spPr>
          <a:xfrm>
            <a:off x="6544641" y="2215464"/>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1" name="Picture Placeholder 5">
            <a:extLst>
              <a:ext uri="{FF2B5EF4-FFF2-40B4-BE49-F238E27FC236}">
                <a16:creationId xmlns:a16="http://schemas.microsoft.com/office/drawing/2014/main" id="{72578CBB-F47F-C740-982B-BA1719663CCD}"/>
              </a:ext>
            </a:extLst>
          </p:cNvPr>
          <p:cNvSpPr>
            <a:spLocks noGrp="1"/>
          </p:cNvSpPr>
          <p:nvPr>
            <p:ph type="pic" sz="quarter" idx="22"/>
          </p:nvPr>
        </p:nvSpPr>
        <p:spPr>
          <a:xfrm>
            <a:off x="6544641" y="3441149"/>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3" name="Picture Placeholder 5">
            <a:extLst>
              <a:ext uri="{FF2B5EF4-FFF2-40B4-BE49-F238E27FC236}">
                <a16:creationId xmlns:a16="http://schemas.microsoft.com/office/drawing/2014/main" id="{32A1D8CC-0021-A243-9775-CF930D41B94D}"/>
              </a:ext>
            </a:extLst>
          </p:cNvPr>
          <p:cNvSpPr>
            <a:spLocks noGrp="1"/>
          </p:cNvSpPr>
          <p:nvPr>
            <p:ph type="pic" sz="quarter" idx="23"/>
          </p:nvPr>
        </p:nvSpPr>
        <p:spPr>
          <a:xfrm>
            <a:off x="6544641" y="4705745"/>
            <a:ext cx="369944" cy="368788"/>
          </a:xfrm>
        </p:spPr>
        <p:txBody>
          <a:bodyPr anchor="ctr">
            <a:normAutofit/>
          </a:bodyPr>
          <a:lstStyle>
            <a:lvl1pPr marL="0" indent="0" algn="ctr">
              <a:buNone/>
              <a:defRPr sz="800">
                <a:solidFill>
                  <a:schemeClr val="bg1"/>
                </a:solidFill>
              </a:defRPr>
            </a:lvl1pPr>
          </a:lstStyle>
          <a:p>
            <a:r>
              <a:rPr lang="en-US"/>
              <a:t>Click icon to add picture</a:t>
            </a:r>
            <a:endParaRPr lang="en-US" dirty="0"/>
          </a:p>
        </p:txBody>
      </p:sp>
      <p:sp>
        <p:nvSpPr>
          <p:cNvPr id="107" name="Text Placeholder 10">
            <a:extLst>
              <a:ext uri="{FF2B5EF4-FFF2-40B4-BE49-F238E27FC236}">
                <a16:creationId xmlns:a16="http://schemas.microsoft.com/office/drawing/2014/main" id="{8867B6C6-0A29-A04E-BAE5-B9060225E124}"/>
              </a:ext>
            </a:extLst>
          </p:cNvPr>
          <p:cNvSpPr>
            <a:spLocks noGrp="1"/>
          </p:cNvSpPr>
          <p:nvPr>
            <p:ph type="body" sz="quarter" idx="25"/>
          </p:nvPr>
        </p:nvSpPr>
        <p:spPr>
          <a:xfrm>
            <a:off x="1213862"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09" name="Text Placeholder 2">
            <a:extLst>
              <a:ext uri="{FF2B5EF4-FFF2-40B4-BE49-F238E27FC236}">
                <a16:creationId xmlns:a16="http://schemas.microsoft.com/office/drawing/2014/main" id="{9DF49D7C-2E08-9348-9C2B-0496EF9612DF}"/>
              </a:ext>
            </a:extLst>
          </p:cNvPr>
          <p:cNvSpPr>
            <a:spLocks noGrp="1"/>
          </p:cNvSpPr>
          <p:nvPr>
            <p:ph type="body" idx="26"/>
          </p:nvPr>
        </p:nvSpPr>
        <p:spPr>
          <a:xfrm>
            <a:off x="1213862"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0" name="Text Placeholder 10">
            <a:extLst>
              <a:ext uri="{FF2B5EF4-FFF2-40B4-BE49-F238E27FC236}">
                <a16:creationId xmlns:a16="http://schemas.microsoft.com/office/drawing/2014/main" id="{2733402A-D14F-6D48-A59D-329C3824DD2E}"/>
              </a:ext>
            </a:extLst>
          </p:cNvPr>
          <p:cNvSpPr>
            <a:spLocks noGrp="1"/>
          </p:cNvSpPr>
          <p:nvPr>
            <p:ph type="body" sz="quarter" idx="27"/>
          </p:nvPr>
        </p:nvSpPr>
        <p:spPr>
          <a:xfrm>
            <a:off x="1213862"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1" name="Text Placeholder 2">
            <a:extLst>
              <a:ext uri="{FF2B5EF4-FFF2-40B4-BE49-F238E27FC236}">
                <a16:creationId xmlns:a16="http://schemas.microsoft.com/office/drawing/2014/main" id="{3886AD51-641D-6B44-B558-2B15E88D1BC5}"/>
              </a:ext>
            </a:extLst>
          </p:cNvPr>
          <p:cNvSpPr>
            <a:spLocks noGrp="1"/>
          </p:cNvSpPr>
          <p:nvPr>
            <p:ph type="body" idx="28"/>
          </p:nvPr>
        </p:nvSpPr>
        <p:spPr>
          <a:xfrm>
            <a:off x="1213862"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2" name="Text Placeholder 10">
            <a:extLst>
              <a:ext uri="{FF2B5EF4-FFF2-40B4-BE49-F238E27FC236}">
                <a16:creationId xmlns:a16="http://schemas.microsoft.com/office/drawing/2014/main" id="{C00297CA-1F0B-4C44-852F-CF6FEA9F9481}"/>
              </a:ext>
            </a:extLst>
          </p:cNvPr>
          <p:cNvSpPr>
            <a:spLocks noGrp="1"/>
          </p:cNvSpPr>
          <p:nvPr>
            <p:ph type="body" sz="quarter" idx="29"/>
          </p:nvPr>
        </p:nvSpPr>
        <p:spPr>
          <a:xfrm>
            <a:off x="1213862"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13" name="Text Placeholder 2">
            <a:extLst>
              <a:ext uri="{FF2B5EF4-FFF2-40B4-BE49-F238E27FC236}">
                <a16:creationId xmlns:a16="http://schemas.microsoft.com/office/drawing/2014/main" id="{3F704107-F38D-E044-8226-ACDDEDEDC605}"/>
              </a:ext>
            </a:extLst>
          </p:cNvPr>
          <p:cNvSpPr>
            <a:spLocks noGrp="1"/>
          </p:cNvSpPr>
          <p:nvPr>
            <p:ph type="body" idx="30"/>
          </p:nvPr>
        </p:nvSpPr>
        <p:spPr>
          <a:xfrm>
            <a:off x="1213862"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4" name="Text Placeholder 10">
            <a:extLst>
              <a:ext uri="{FF2B5EF4-FFF2-40B4-BE49-F238E27FC236}">
                <a16:creationId xmlns:a16="http://schemas.microsoft.com/office/drawing/2014/main" id="{7A332327-16D9-9B48-8EAC-A4F377D5904D}"/>
              </a:ext>
            </a:extLst>
          </p:cNvPr>
          <p:cNvSpPr>
            <a:spLocks noGrp="1"/>
          </p:cNvSpPr>
          <p:nvPr>
            <p:ph type="body" sz="quarter" idx="33"/>
          </p:nvPr>
        </p:nvSpPr>
        <p:spPr>
          <a:xfrm>
            <a:off x="7358765" y="2361562"/>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5" name="Text Placeholder 2">
            <a:extLst>
              <a:ext uri="{FF2B5EF4-FFF2-40B4-BE49-F238E27FC236}">
                <a16:creationId xmlns:a16="http://schemas.microsoft.com/office/drawing/2014/main" id="{8EB0263B-D418-C14A-A00B-092B5EB5C515}"/>
              </a:ext>
            </a:extLst>
          </p:cNvPr>
          <p:cNvSpPr>
            <a:spLocks noGrp="1"/>
          </p:cNvSpPr>
          <p:nvPr>
            <p:ph type="body" idx="34"/>
          </p:nvPr>
        </p:nvSpPr>
        <p:spPr>
          <a:xfrm>
            <a:off x="7358764" y="2114704"/>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6" name="Text Placeholder 10">
            <a:extLst>
              <a:ext uri="{FF2B5EF4-FFF2-40B4-BE49-F238E27FC236}">
                <a16:creationId xmlns:a16="http://schemas.microsoft.com/office/drawing/2014/main" id="{53CC49A6-2AB5-664B-9A6C-56D70E1382D7}"/>
              </a:ext>
            </a:extLst>
          </p:cNvPr>
          <p:cNvSpPr>
            <a:spLocks noGrp="1"/>
          </p:cNvSpPr>
          <p:nvPr>
            <p:ph type="body" sz="quarter" idx="35"/>
          </p:nvPr>
        </p:nvSpPr>
        <p:spPr>
          <a:xfrm>
            <a:off x="7358765" y="3594617"/>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7" name="Text Placeholder 2">
            <a:extLst>
              <a:ext uri="{FF2B5EF4-FFF2-40B4-BE49-F238E27FC236}">
                <a16:creationId xmlns:a16="http://schemas.microsoft.com/office/drawing/2014/main" id="{718CCABC-AF06-5241-8D13-EB2F4637D435}"/>
              </a:ext>
            </a:extLst>
          </p:cNvPr>
          <p:cNvSpPr>
            <a:spLocks noGrp="1"/>
          </p:cNvSpPr>
          <p:nvPr>
            <p:ph type="body" idx="36"/>
          </p:nvPr>
        </p:nvSpPr>
        <p:spPr>
          <a:xfrm>
            <a:off x="7358764" y="3347759"/>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8" name="Text Placeholder 10">
            <a:extLst>
              <a:ext uri="{FF2B5EF4-FFF2-40B4-BE49-F238E27FC236}">
                <a16:creationId xmlns:a16="http://schemas.microsoft.com/office/drawing/2014/main" id="{5119242C-1FE8-C140-9349-8172F954E3CB}"/>
              </a:ext>
            </a:extLst>
          </p:cNvPr>
          <p:cNvSpPr>
            <a:spLocks noGrp="1"/>
          </p:cNvSpPr>
          <p:nvPr>
            <p:ph type="body" sz="quarter" idx="37"/>
          </p:nvPr>
        </p:nvSpPr>
        <p:spPr>
          <a:xfrm>
            <a:off x="7358765" y="4855381"/>
            <a:ext cx="4411704" cy="365077"/>
          </a:xfrm>
        </p:spPr>
        <p:txBody>
          <a:bodyPr lIns="0" rIns="0" anchor="t">
            <a:noAutofit/>
          </a:bodyPr>
          <a:lstStyle>
            <a:lvl1pPr marL="0" indent="0">
              <a:lnSpc>
                <a:spcPct val="100000"/>
              </a:lnSpc>
              <a:buNone/>
              <a:defRPr sz="1400">
                <a:solidFill>
                  <a:schemeClr val="bg1"/>
                </a:solidFill>
                <a:latin typeface="+mj-lt"/>
              </a:defRPr>
            </a:lvl1pPr>
            <a:lvl2pPr marL="457200" indent="0">
              <a:lnSpc>
                <a:spcPct val="100000"/>
              </a:lnSpc>
              <a:buNone/>
              <a:defRPr sz="900">
                <a:solidFill>
                  <a:schemeClr val="tx1"/>
                </a:solidFill>
                <a:latin typeface="Speak Pro" panose="020B0504020101020102" pitchFamily="34" charset="0"/>
              </a:defRPr>
            </a:lvl2pPr>
            <a:lvl3pPr marL="914400" indent="0">
              <a:lnSpc>
                <a:spcPct val="100000"/>
              </a:lnSpc>
              <a:buNone/>
              <a:defRPr sz="900">
                <a:solidFill>
                  <a:schemeClr val="tx1"/>
                </a:solidFill>
                <a:latin typeface="Speak Pro" panose="020B0504020101020102" pitchFamily="34" charset="0"/>
              </a:defRPr>
            </a:lvl3pPr>
            <a:lvl4pPr marL="1371600" indent="0">
              <a:lnSpc>
                <a:spcPct val="100000"/>
              </a:lnSpc>
              <a:buNone/>
              <a:defRPr sz="900">
                <a:solidFill>
                  <a:schemeClr val="tx1"/>
                </a:solidFill>
                <a:latin typeface="Speak Pro" panose="020B0504020101020102" pitchFamily="34" charset="0"/>
              </a:defRPr>
            </a:lvl4pPr>
            <a:lvl5pPr marL="1828800" indent="0">
              <a:lnSpc>
                <a:spcPct val="100000"/>
              </a:lnSpc>
              <a:buNone/>
              <a:defRPr sz="900">
                <a:solidFill>
                  <a:schemeClr val="tx1"/>
                </a:solidFill>
                <a:latin typeface="Speak Pro" panose="020B0504020101020102" pitchFamily="34" charset="0"/>
              </a:defRPr>
            </a:lvl5pPr>
          </a:lstStyle>
          <a:p>
            <a:pPr lvl="0"/>
            <a:r>
              <a:rPr lang="en-US"/>
              <a:t>Click to edit Master text styles</a:t>
            </a:r>
          </a:p>
        </p:txBody>
      </p:sp>
      <p:sp>
        <p:nvSpPr>
          <p:cNvPr id="129" name="Text Placeholder 2">
            <a:extLst>
              <a:ext uri="{FF2B5EF4-FFF2-40B4-BE49-F238E27FC236}">
                <a16:creationId xmlns:a16="http://schemas.microsoft.com/office/drawing/2014/main" id="{23F2AE0B-3E70-BB47-8FBC-FE66A5A297BD}"/>
              </a:ext>
            </a:extLst>
          </p:cNvPr>
          <p:cNvSpPr>
            <a:spLocks noGrp="1"/>
          </p:cNvSpPr>
          <p:nvPr>
            <p:ph type="body" idx="38"/>
          </p:nvPr>
        </p:nvSpPr>
        <p:spPr>
          <a:xfrm>
            <a:off x="7358764" y="4608523"/>
            <a:ext cx="4411705" cy="312380"/>
          </a:xfrm>
        </p:spPr>
        <p:txBody>
          <a:bodyPr lIns="0" anchor="b">
            <a:noAutofit/>
          </a:bodyPr>
          <a:lstStyle>
            <a:lvl1pPr marL="0" indent="0">
              <a:buNone/>
              <a:defRPr sz="1800" b="1" cap="all" baseline="0">
                <a:solidFill>
                  <a:schemeClr val="bg1"/>
                </a:solidFill>
                <a:latin typeface="Speak Pro" panose="020B0504020101020102"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cxnSp>
        <p:nvCxnSpPr>
          <p:cNvPr id="79" name="Straight Connector 78">
            <a:extLst>
              <a:ext uri="{FF2B5EF4-FFF2-40B4-BE49-F238E27FC236}">
                <a16:creationId xmlns:a16="http://schemas.microsoft.com/office/drawing/2014/main" id="{6AF7CBB0-F32C-B84C-AEEA-FA0944BBB865}"/>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95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_5">
    <p:bg>
      <p:bgPr>
        <a:solidFill>
          <a:schemeClr val="tx1"/>
        </a:solidFill>
        <a:effectLst/>
      </p:bgPr>
    </p:bg>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37D7B648-BE60-43F4-8E11-2AB267410D48}"/>
              </a:ext>
            </a:extLst>
          </p:cNvPr>
          <p:cNvSpPr>
            <a:spLocks noGrp="1"/>
          </p:cNvSpPr>
          <p:nvPr>
            <p:ph type="pic" sz="quarter" idx="10"/>
          </p:nvPr>
        </p:nvSpPr>
        <p:spPr>
          <a:xfrm>
            <a:off x="0" y="0"/>
            <a:ext cx="12192001" cy="6858000"/>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4" name="Text Placeholder 2">
            <a:extLst>
              <a:ext uri="{FF2B5EF4-FFF2-40B4-BE49-F238E27FC236}">
                <a16:creationId xmlns:a16="http://schemas.microsoft.com/office/drawing/2014/main" id="{01662FCA-743F-AC4A-B6AC-269A9A26ECF8}"/>
              </a:ext>
            </a:extLst>
          </p:cNvPr>
          <p:cNvSpPr>
            <a:spLocks noGrp="1"/>
          </p:cNvSpPr>
          <p:nvPr>
            <p:ph type="body" idx="13" hasCustomPrompt="1"/>
          </p:nvPr>
        </p:nvSpPr>
        <p:spPr>
          <a:xfrm>
            <a:off x="1524000" y="5286196"/>
            <a:ext cx="4179375" cy="356462"/>
          </a:xfrm>
        </p:spPr>
        <p:txBody>
          <a:bodyPr lIns="0" rIns="0">
            <a:normAutofit/>
          </a:bodyPr>
          <a:lstStyle>
            <a:lvl1pPr marL="0" indent="0">
              <a:buNone/>
              <a:defRPr sz="1800" b="1" i="0" cap="all" spc="300" baseline="0">
                <a:solidFill>
                  <a:schemeClr val="bg1"/>
                </a:solidFill>
                <a:latin typeface="Speak Pro" panose="020B0504020101020102"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goes here</a:t>
            </a:r>
          </a:p>
        </p:txBody>
      </p:sp>
      <p:sp>
        <p:nvSpPr>
          <p:cNvPr id="5" name="Title 1">
            <a:extLst>
              <a:ext uri="{FF2B5EF4-FFF2-40B4-BE49-F238E27FC236}">
                <a16:creationId xmlns:a16="http://schemas.microsoft.com/office/drawing/2014/main" id="{BBC2EA4E-1692-1548-A245-3DC65B856DEB}"/>
              </a:ext>
            </a:extLst>
          </p:cNvPr>
          <p:cNvSpPr>
            <a:spLocks noGrp="1"/>
          </p:cNvSpPr>
          <p:nvPr>
            <p:ph type="ctrTitle"/>
          </p:nvPr>
        </p:nvSpPr>
        <p:spPr>
          <a:xfrm>
            <a:off x="1524000" y="2715790"/>
            <a:ext cx="4179376" cy="2387600"/>
          </a:xfrm>
        </p:spPr>
        <p:txBody>
          <a:bodyPr lIns="0" rIns="0" anchor="b">
            <a:normAutofit/>
          </a:bodyPr>
          <a:lstStyle>
            <a:lvl1pPr algn="l">
              <a:defRPr sz="4800" b="0" i="0" cap="all" baseline="0">
                <a:solidFill>
                  <a:schemeClr val="bg1"/>
                </a:solidFill>
                <a:latin typeface="Sagona ExtraLight" panose="02020303050505020204" pitchFamily="18" charset="0"/>
              </a:defRPr>
            </a:lvl1pPr>
          </a:lstStyle>
          <a:p>
            <a:r>
              <a:rPr lang="en-US"/>
              <a:t>Click to edit Master title style</a:t>
            </a:r>
            <a:endParaRPr lang="en-US" dirty="0"/>
          </a:p>
        </p:txBody>
      </p:sp>
      <p:cxnSp>
        <p:nvCxnSpPr>
          <p:cNvPr id="7" name="Straight Connector 6">
            <a:extLst>
              <a:ext uri="{FF2B5EF4-FFF2-40B4-BE49-F238E27FC236}">
                <a16:creationId xmlns:a16="http://schemas.microsoft.com/office/drawing/2014/main" id="{DB4FF4E3-951F-F040-800F-0DDAC2CCC507}"/>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5422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97903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_2">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0115219"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0115221"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A21F7CE-A4E6-574A-B490-8FC432772886}"/>
              </a:ext>
            </a:extLst>
          </p:cNvPr>
          <p:cNvCxnSpPr>
            <a:cxnSpLocks/>
          </p:cNvCxnSpPr>
          <p:nvPr userDrawn="1"/>
        </p:nvCxnSpPr>
        <p:spPr>
          <a:xfrm>
            <a:off x="11057682" y="0"/>
            <a:ext cx="0" cy="6858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5126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_3">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accent4">
                    <a:lumMod val="75000"/>
                  </a:schemeClr>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latin typeface="+mj-lt"/>
              </a:defRPr>
            </a:lvl1pPr>
            <a:lvl2pPr marL="457200" indent="0">
              <a:lnSpc>
                <a:spcPct val="100000"/>
              </a:lnSpc>
              <a:buNone/>
              <a:defRPr sz="1600">
                <a:latin typeface="+mj-lt"/>
              </a:defRPr>
            </a:lvl2pPr>
            <a:lvl3pPr marL="914400" indent="0">
              <a:lnSpc>
                <a:spcPct val="100000"/>
              </a:lnSpc>
              <a:buNone/>
              <a:defRPr sz="1600">
                <a:latin typeface="+mj-lt"/>
              </a:defRPr>
            </a:lvl3pPr>
            <a:lvl4pPr marL="1371600" indent="0">
              <a:lnSpc>
                <a:spcPct val="100000"/>
              </a:lnSpc>
              <a:buNone/>
              <a:defRPr sz="1600">
                <a:latin typeface="+mj-lt"/>
              </a:defRPr>
            </a:lvl4pPr>
            <a:lvl5pPr marL="1828800" indent="0">
              <a:lnSpc>
                <a:spcPct val="100000"/>
              </a:lnSpc>
              <a:buNone/>
              <a:defRPr sz="160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CF93E56-30EE-384E-9A8A-090C645582DB}"/>
              </a:ext>
            </a:extLst>
          </p:cNvPr>
          <p:cNvCxnSpPr>
            <a:cxnSpLocks/>
          </p:cNvCxnSpPr>
          <p:nvPr userDrawn="1"/>
        </p:nvCxnSpPr>
        <p:spPr>
          <a:xfrm>
            <a:off x="392623" y="1405468"/>
            <a:ext cx="11369068"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057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_4">
    <p:spTree>
      <p:nvGrpSpPr>
        <p:cNvPr id="1" name=""/>
        <p:cNvGrpSpPr/>
        <p:nvPr/>
      </p:nvGrpSpPr>
      <p:grpSpPr>
        <a:xfrm>
          <a:off x="0" y="0"/>
          <a:ext cx="0" cy="0"/>
          <a:chOff x="0" y="0"/>
          <a:chExt cx="0" cy="0"/>
        </a:xfrm>
      </p:grpSpPr>
      <p:sp>
        <p:nvSpPr>
          <p:cNvPr id="12" name="Picture Placeholder 5">
            <a:extLst>
              <a:ext uri="{FF2B5EF4-FFF2-40B4-BE49-F238E27FC236}">
                <a16:creationId xmlns:a16="http://schemas.microsoft.com/office/drawing/2014/main" id="{91DF7114-976E-3345-A7C4-77F951EA42C4}"/>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1627321" y="339645"/>
            <a:ext cx="10134369"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1627322" y="1507066"/>
            <a:ext cx="10134371"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8CECE2-CD4D-4A44-927A-53FFE158AF1C}"/>
              </a:ext>
            </a:extLst>
          </p:cNvPr>
          <p:cNvCxnSpPr>
            <a:cxnSpLocks/>
          </p:cNvCxnSpPr>
          <p:nvPr userDrawn="1"/>
        </p:nvCxnSpPr>
        <p:spPr>
          <a:xfrm>
            <a:off x="1134319" y="0"/>
            <a:ext cx="0" cy="68580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80676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_5">
    <p:spTree>
      <p:nvGrpSpPr>
        <p:cNvPr id="1" name=""/>
        <p:cNvGrpSpPr/>
        <p:nvPr/>
      </p:nvGrpSpPr>
      <p:grpSpPr>
        <a:xfrm>
          <a:off x="0" y="0"/>
          <a:ext cx="0" cy="0"/>
          <a:chOff x="0" y="0"/>
          <a:chExt cx="0" cy="0"/>
        </a:xfrm>
      </p:grpSpPr>
      <p:sp>
        <p:nvSpPr>
          <p:cNvPr id="10" name="Picture Placeholder 5">
            <a:extLst>
              <a:ext uri="{FF2B5EF4-FFF2-40B4-BE49-F238E27FC236}">
                <a16:creationId xmlns:a16="http://schemas.microsoft.com/office/drawing/2014/main" id="{CCA2E80D-B045-2346-9C1F-70BFBD4AF7BA}"/>
              </a:ext>
            </a:extLst>
          </p:cNvPr>
          <p:cNvSpPr>
            <a:spLocks noGrp="1"/>
          </p:cNvSpPr>
          <p:nvPr>
            <p:ph type="pic" sz="quarter" idx="15"/>
          </p:nvPr>
        </p:nvSpPr>
        <p:spPr>
          <a:xfrm>
            <a:off x="1" y="-1"/>
            <a:ext cx="12192000" cy="6857999"/>
          </a:xfrm>
          <a:custGeom>
            <a:avLst/>
            <a:gdLst>
              <a:gd name="connsiteX0" fmla="*/ 0 w 5822209"/>
              <a:gd name="connsiteY0" fmla="*/ 0 h 4427316"/>
              <a:gd name="connsiteX1" fmla="*/ 5822209 w 5822209"/>
              <a:gd name="connsiteY1" fmla="*/ 0 h 4427316"/>
              <a:gd name="connsiteX2" fmla="*/ 5822209 w 5822209"/>
              <a:gd name="connsiteY2" fmla="*/ 4427316 h 4427316"/>
              <a:gd name="connsiteX3" fmla="*/ 0 w 5822209"/>
              <a:gd name="connsiteY3" fmla="*/ 4427316 h 4427316"/>
            </a:gdLst>
            <a:ahLst/>
            <a:cxnLst>
              <a:cxn ang="0">
                <a:pos x="connsiteX0" y="connsiteY0"/>
              </a:cxn>
              <a:cxn ang="0">
                <a:pos x="connsiteX1" y="connsiteY1"/>
              </a:cxn>
              <a:cxn ang="0">
                <a:pos x="connsiteX2" y="connsiteY2"/>
              </a:cxn>
              <a:cxn ang="0">
                <a:pos x="connsiteX3" y="connsiteY3"/>
              </a:cxn>
            </a:cxnLst>
            <a:rect l="l" t="t" r="r" b="b"/>
            <a:pathLst>
              <a:path w="5822209" h="4427316">
                <a:moveTo>
                  <a:pt x="0" y="0"/>
                </a:moveTo>
                <a:lnTo>
                  <a:pt x="5822209" y="0"/>
                </a:lnTo>
                <a:lnTo>
                  <a:pt x="5822209" y="4427316"/>
                </a:lnTo>
                <a:lnTo>
                  <a:pt x="0" y="4427316"/>
                </a:lnTo>
                <a:close/>
              </a:path>
            </a:pathLst>
          </a:custGeom>
          <a:solidFill>
            <a:schemeClr val="accent4">
              <a:lumMod val="50000"/>
            </a:schemeClr>
          </a:solidFill>
        </p:spPr>
        <p:txBody>
          <a:bodyPr wrap="square">
            <a:noAutofit/>
          </a:bodyPr>
          <a:lstStyle/>
          <a:p>
            <a:r>
              <a:rPr lang="en-US"/>
              <a:t>Click icon to add picture</a:t>
            </a:r>
            <a:endParaRPr lang="en-US" dirty="0"/>
          </a:p>
        </p:txBody>
      </p:sp>
      <p:sp>
        <p:nvSpPr>
          <p:cNvPr id="3" name="Date Placeholder 2">
            <a:extLst>
              <a:ext uri="{FF2B5EF4-FFF2-40B4-BE49-F238E27FC236}">
                <a16:creationId xmlns:a16="http://schemas.microsoft.com/office/drawing/2014/main" id="{2062DFD1-09C0-6845-8219-0846F32EDEFA}"/>
              </a:ext>
            </a:extLst>
          </p:cNvPr>
          <p:cNvSpPr>
            <a:spLocks noGrp="1"/>
          </p:cNvSpPr>
          <p:nvPr>
            <p:ph type="dt" sz="half" idx="10"/>
          </p:nvPr>
        </p:nvSpPr>
        <p:spPr/>
        <p:txBody>
          <a:bodyPr/>
          <a:lstStyle/>
          <a:p>
            <a:fld id="{8F9F391E-143D-F948-ADAE-29AEA3C1EBFB}" type="datetimeFigureOut">
              <a:rPr lang="en-US" smtClean="0"/>
              <a:t>12/3/2020</a:t>
            </a:fld>
            <a:endParaRPr lang="en-US" dirty="0"/>
          </a:p>
        </p:txBody>
      </p:sp>
      <p:sp>
        <p:nvSpPr>
          <p:cNvPr id="4" name="Footer Placeholder 3">
            <a:extLst>
              <a:ext uri="{FF2B5EF4-FFF2-40B4-BE49-F238E27FC236}">
                <a16:creationId xmlns:a16="http://schemas.microsoft.com/office/drawing/2014/main" id="{CB7D7355-C4D0-1F4D-A365-E4AF1D8FED0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A2771307-5F5C-D847-B837-8C60542C4B66}"/>
              </a:ext>
            </a:extLst>
          </p:cNvPr>
          <p:cNvSpPr>
            <a:spLocks noGrp="1"/>
          </p:cNvSpPr>
          <p:nvPr>
            <p:ph type="sldNum" sz="quarter" idx="12"/>
          </p:nvPr>
        </p:nvSpPr>
        <p:spPr/>
        <p:txBody>
          <a:bodyPr/>
          <a:lstStyle/>
          <a:p>
            <a:fld id="{31FEFF75-79D2-EE46-877B-299D1510E681}" type="slidenum">
              <a:rPr lang="en-US" smtClean="0"/>
              <a:t>‹#›</a:t>
            </a:fld>
            <a:endParaRPr lang="en-US" dirty="0"/>
          </a:p>
        </p:txBody>
      </p:sp>
      <p:sp>
        <p:nvSpPr>
          <p:cNvPr id="7" name="Title 1">
            <a:extLst>
              <a:ext uri="{FF2B5EF4-FFF2-40B4-BE49-F238E27FC236}">
                <a16:creationId xmlns:a16="http://schemas.microsoft.com/office/drawing/2014/main" id="{9B04801C-3319-AC43-9484-8377A4F8F253}"/>
              </a:ext>
            </a:extLst>
          </p:cNvPr>
          <p:cNvSpPr>
            <a:spLocks noGrp="1"/>
          </p:cNvSpPr>
          <p:nvPr>
            <p:ph type="ctrTitle" hasCustomPrompt="1"/>
          </p:nvPr>
        </p:nvSpPr>
        <p:spPr>
          <a:xfrm>
            <a:off x="392623" y="339645"/>
            <a:ext cx="11369068" cy="1002552"/>
          </a:xfrm>
        </p:spPr>
        <p:txBody>
          <a:bodyPr lIns="0" rIns="0" anchor="b">
            <a:noAutofit/>
          </a:bodyPr>
          <a:lstStyle>
            <a:lvl1pPr algn="l">
              <a:defRPr sz="4500" b="0" i="0" cap="all" baseline="0">
                <a:solidFill>
                  <a:schemeClr val="bg1"/>
                </a:solidFill>
                <a:latin typeface="Sagona ExtraLight" panose="02020303050505020204" pitchFamily="18" charset="0"/>
              </a:defRPr>
            </a:lvl1pPr>
          </a:lstStyle>
          <a:p>
            <a:r>
              <a:rPr lang="en-US" dirty="0"/>
              <a:t>TITLE GOE HERE</a:t>
            </a:r>
          </a:p>
        </p:txBody>
      </p:sp>
      <p:sp>
        <p:nvSpPr>
          <p:cNvPr id="11" name="Text Placeholder 10">
            <a:extLst>
              <a:ext uri="{FF2B5EF4-FFF2-40B4-BE49-F238E27FC236}">
                <a16:creationId xmlns:a16="http://schemas.microsoft.com/office/drawing/2014/main" id="{3D67D640-AB06-EE4B-868D-F46A30705F62}"/>
              </a:ext>
            </a:extLst>
          </p:cNvPr>
          <p:cNvSpPr>
            <a:spLocks noGrp="1"/>
          </p:cNvSpPr>
          <p:nvPr>
            <p:ph type="body" sz="quarter" idx="14"/>
          </p:nvPr>
        </p:nvSpPr>
        <p:spPr>
          <a:xfrm>
            <a:off x="392624" y="1507066"/>
            <a:ext cx="11369070" cy="4849283"/>
          </a:xfrm>
        </p:spPr>
        <p:txBody>
          <a:bodyPr lIns="0" rIns="0" anchor="t">
            <a:normAutofit/>
          </a:bodyPr>
          <a:lstStyle>
            <a:lvl1pPr marL="0" indent="0">
              <a:lnSpc>
                <a:spcPct val="100000"/>
              </a:lnSpc>
              <a:buNone/>
              <a:defRPr sz="1600">
                <a:solidFill>
                  <a:schemeClr val="bg1"/>
                </a:solidFill>
                <a:latin typeface="+mj-lt"/>
              </a:defRPr>
            </a:lvl1pPr>
            <a:lvl2pPr marL="457200" indent="0">
              <a:lnSpc>
                <a:spcPct val="100000"/>
              </a:lnSpc>
              <a:buNone/>
              <a:defRPr sz="1600">
                <a:solidFill>
                  <a:schemeClr val="bg1"/>
                </a:solidFill>
                <a:latin typeface="+mj-lt"/>
              </a:defRPr>
            </a:lvl2pPr>
            <a:lvl3pPr marL="914400" indent="0">
              <a:lnSpc>
                <a:spcPct val="100000"/>
              </a:lnSpc>
              <a:buNone/>
              <a:defRPr sz="1600">
                <a:solidFill>
                  <a:schemeClr val="bg1"/>
                </a:solidFill>
                <a:latin typeface="+mj-lt"/>
              </a:defRPr>
            </a:lvl3pPr>
            <a:lvl4pPr marL="1371600" indent="0">
              <a:lnSpc>
                <a:spcPct val="100000"/>
              </a:lnSpc>
              <a:buNone/>
              <a:defRPr sz="1600">
                <a:solidFill>
                  <a:schemeClr val="bg1"/>
                </a:solidFill>
                <a:latin typeface="+mj-lt"/>
              </a:defRPr>
            </a:lvl4pPr>
            <a:lvl5pPr marL="1828800" indent="0">
              <a:lnSpc>
                <a:spcPct val="100000"/>
              </a:lnSpc>
              <a:buNone/>
              <a:defRPr sz="1600">
                <a:solidFill>
                  <a:schemeClr val="bg1"/>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3" name="Straight Connector 12">
            <a:extLst>
              <a:ext uri="{FF2B5EF4-FFF2-40B4-BE49-F238E27FC236}">
                <a16:creationId xmlns:a16="http://schemas.microsoft.com/office/drawing/2014/main" id="{B781E455-9E6F-1B48-A537-F86699963276}"/>
              </a:ext>
            </a:extLst>
          </p:cNvPr>
          <p:cNvCxnSpPr>
            <a:cxnSpLocks/>
          </p:cNvCxnSpPr>
          <p:nvPr userDrawn="1"/>
        </p:nvCxnSpPr>
        <p:spPr>
          <a:xfrm>
            <a:off x="392623" y="1342197"/>
            <a:ext cx="0" cy="0"/>
          </a:xfrm>
          <a:prstGeom prst="line">
            <a:avLst/>
          </a:prstGeom>
          <a:ln w="127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740B4699-8C04-D74B-BFAF-27221E81DEBB}"/>
              </a:ext>
            </a:extLst>
          </p:cNvPr>
          <p:cNvCxnSpPr>
            <a:cxnSpLocks/>
          </p:cNvCxnSpPr>
          <p:nvPr userDrawn="1"/>
        </p:nvCxnSpPr>
        <p:spPr>
          <a:xfrm>
            <a:off x="0" y="5992966"/>
            <a:ext cx="121920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3870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902FA6-24E0-3C4A-8B7A-F529DB1228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1845A71-C369-2A42-A14F-2BD1985F756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870798-FB93-8742-9A92-FA7A241AFA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356824-A55C-4F44-B9CB-109B027241D7}" type="datetimeFigureOut">
              <a:rPr lang="en-US" smtClean="0"/>
              <a:t>12/3/2020</a:t>
            </a:fld>
            <a:endParaRPr lang="en-US" dirty="0"/>
          </a:p>
        </p:txBody>
      </p:sp>
      <p:sp>
        <p:nvSpPr>
          <p:cNvPr id="5" name="Footer Placeholder 4">
            <a:extLst>
              <a:ext uri="{FF2B5EF4-FFF2-40B4-BE49-F238E27FC236}">
                <a16:creationId xmlns:a16="http://schemas.microsoft.com/office/drawing/2014/main" id="{7642A715-D537-DD4B-8BE6-1E573155F1E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7FA9E735-B191-784C-98F7-65384DACA4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C6627B-E4D5-2947-8E88-B84039729B99}" type="slidenum">
              <a:rPr lang="en-US" smtClean="0"/>
              <a:t>‹#›</a:t>
            </a:fld>
            <a:endParaRPr lang="en-US" dirty="0"/>
          </a:p>
        </p:txBody>
      </p:sp>
    </p:spTree>
    <p:extLst>
      <p:ext uri="{BB962C8B-B14F-4D97-AF65-F5344CB8AC3E}">
        <p14:creationId xmlns:p14="http://schemas.microsoft.com/office/powerpoint/2010/main" val="2234582933"/>
      </p:ext>
    </p:extLst>
  </p:cSld>
  <p:clrMap bg1="lt1" tx1="dk1" bg2="lt2" tx2="dk2" accent1="accent1" accent2="accent2" accent3="accent3" accent4="accent4" accent5="accent5" accent6="accent6" hlink="hlink" folHlink="folHlink"/>
  <p:sldLayoutIdLst>
    <p:sldLayoutId id="2147483669" r:id="rId1"/>
    <p:sldLayoutId id="2147483673" r:id="rId2"/>
    <p:sldLayoutId id="2147483670" r:id="rId3"/>
    <p:sldLayoutId id="2147483674" r:id="rId4"/>
    <p:sldLayoutId id="2147483661" r:id="rId5"/>
    <p:sldLayoutId id="2147483676" r:id="rId6"/>
    <p:sldLayoutId id="2147483675" r:id="rId7"/>
    <p:sldLayoutId id="2147483677" r:id="rId8"/>
    <p:sldLayoutId id="2147483678" r:id="rId9"/>
    <p:sldLayoutId id="2147483679" r:id="rId10"/>
    <p:sldLayoutId id="2147483681" r:id="rId11"/>
    <p:sldLayoutId id="2147483682" r:id="rId12"/>
    <p:sldLayoutId id="2147483686" r:id="rId13"/>
    <p:sldLayoutId id="2147483663" r:id="rId14"/>
    <p:sldLayoutId id="2147483683" r:id="rId15"/>
    <p:sldLayoutId id="2147483685" r:id="rId16"/>
    <p:sldLayoutId id="2147483684" r:id="rId17"/>
    <p:sldLayoutId id="2147483680" r:id="rId18"/>
    <p:sldLayoutId id="2147483691" r:id="rId19"/>
    <p:sldLayoutId id="2147483692" r:id="rId20"/>
    <p:sldLayoutId id="2147483693" r:id="rId21"/>
    <p:sldLayoutId id="2147483694" r:id="rId22"/>
    <p:sldLayoutId id="2147483688" r:id="rId23"/>
    <p:sldLayoutId id="2147483687" r:id="rId24"/>
    <p:sldLayoutId id="2147483689" r:id="rId25"/>
    <p:sldLayoutId id="2147483690" r:id="rId26"/>
    <p:sldLayoutId id="2147483695" r:id="rId27"/>
    <p:sldLayoutId id="2147483696" r:id="rId28"/>
    <p:sldLayoutId id="2147483697" r:id="rId29"/>
    <p:sldLayoutId id="2147483698" r:id="rId30"/>
    <p:sldLayoutId id="2147483667" r:id="rId31"/>
    <p:sldLayoutId id="2147483703" r:id="rId32"/>
    <p:sldLayoutId id="2147483704" r:id="rId33"/>
    <p:sldLayoutId id="2147483705" r:id="rId34"/>
    <p:sldLayoutId id="2147483706" r:id="rId35"/>
    <p:sldLayoutId id="2147483700" r:id="rId36"/>
    <p:sldLayoutId id="2147483699" r:id="rId37"/>
    <p:sldLayoutId id="2147483701" r:id="rId38"/>
    <p:sldLayoutId id="2147483702" r:id="rId3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4.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14.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21" descr="Woman on tablet ">
            <a:extLst>
              <a:ext uri="{FF2B5EF4-FFF2-40B4-BE49-F238E27FC236}">
                <a16:creationId xmlns:a16="http://schemas.microsoft.com/office/drawing/2014/main" id="{DB20DB88-CBCC-9A4A-BA0A-4807E1B8E804}"/>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35000"/>
            <a:extLst>
              <a:ext uri="{28A0092B-C50C-407E-A947-70E740481C1C}">
                <a14:useLocalDpi xmlns:a14="http://schemas.microsoft.com/office/drawing/2010/main"/>
              </a:ext>
            </a:extLst>
          </a:blip>
          <a:srcRect l="4632" r="4632"/>
          <a:stretch/>
        </p:blipFill>
        <p:spPr>
          <a:xfrm>
            <a:off x="1134319" y="0"/>
            <a:ext cx="11057681" cy="6858000"/>
          </a:xfrm>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5"/>
            <a:ext cx="4179375" cy="1072075"/>
          </a:xfrm>
        </p:spPr>
        <p:txBody>
          <a:bodyPr>
            <a:normAutofit fontScale="70000" lnSpcReduction="20000"/>
          </a:bodyPr>
          <a:lstStyle/>
          <a:p>
            <a:r>
              <a:rPr lang="en-US" dirty="0"/>
              <a:t>Angela Holbrook</a:t>
            </a:r>
          </a:p>
          <a:p>
            <a:r>
              <a:rPr lang="en-US" dirty="0"/>
              <a:t>Austin Langston</a:t>
            </a:r>
          </a:p>
          <a:p>
            <a:r>
              <a:rPr lang="en-US" dirty="0"/>
              <a:t>Luke Monk</a:t>
            </a:r>
          </a:p>
          <a:p>
            <a:r>
              <a:rPr lang="en-US" dirty="0"/>
              <a:t>Jordan stong</a:t>
            </a:r>
            <a:endParaRPr lang="id-ID" dirty="0"/>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387600"/>
          </a:xfrm>
        </p:spPr>
        <p:txBody>
          <a:bodyPr/>
          <a:lstStyle/>
          <a:p>
            <a:r>
              <a:rPr lang="en-US" dirty="0"/>
              <a:t>Antique Forum &amp; Classifieds</a:t>
            </a:r>
          </a:p>
        </p:txBody>
      </p:sp>
    </p:spTree>
    <p:extLst>
      <p:ext uri="{BB962C8B-B14F-4D97-AF65-F5344CB8AC3E}">
        <p14:creationId xmlns:p14="http://schemas.microsoft.com/office/powerpoint/2010/main" val="4285847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S.D.-Authenticate user</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3999523" y="1018572"/>
            <a:ext cx="4943475" cy="5829300"/>
          </a:xfrm>
        </p:spPr>
      </p:pic>
    </p:spTree>
    <p:extLst>
      <p:ext uri="{BB962C8B-B14F-4D97-AF65-F5344CB8AC3E}">
        <p14:creationId xmlns:p14="http://schemas.microsoft.com/office/powerpoint/2010/main" val="387136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S.D. –Create post</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3999523" y="1212931"/>
            <a:ext cx="5819775" cy="5305425"/>
          </a:xfrm>
        </p:spPr>
      </p:pic>
    </p:spTree>
    <p:extLst>
      <p:ext uri="{BB962C8B-B14F-4D97-AF65-F5344CB8AC3E}">
        <p14:creationId xmlns:p14="http://schemas.microsoft.com/office/powerpoint/2010/main" val="2304783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S.D.–display more articles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3999523" y="2410700"/>
            <a:ext cx="6076950" cy="3038475"/>
          </a:xfrm>
        </p:spPr>
      </p:pic>
    </p:spTree>
    <p:extLst>
      <p:ext uri="{BB962C8B-B14F-4D97-AF65-F5344CB8AC3E}">
        <p14:creationId xmlns:p14="http://schemas.microsoft.com/office/powerpoint/2010/main" val="39553284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S.D. –search for article</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4087914" y="2262110"/>
            <a:ext cx="5191125" cy="3219450"/>
          </a:xfrm>
        </p:spPr>
      </p:pic>
    </p:spTree>
    <p:extLst>
      <p:ext uri="{BB962C8B-B14F-4D97-AF65-F5344CB8AC3E}">
        <p14:creationId xmlns:p14="http://schemas.microsoft.com/office/powerpoint/2010/main" val="6152649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933950" cy="2387600"/>
          </a:xfrm>
        </p:spPr>
        <p:txBody>
          <a:bodyPr/>
          <a:lstStyle/>
          <a:p>
            <a:r>
              <a:rPr lang="en-US" dirty="0">
                <a:solidFill>
                  <a:schemeClr val="bg1"/>
                </a:solidFill>
              </a:rPr>
              <a:t>Overall Architecture Diagram</a:t>
            </a:r>
          </a:p>
        </p:txBody>
      </p:sp>
    </p:spTree>
    <p:extLst>
      <p:ext uri="{BB962C8B-B14F-4D97-AF65-F5344CB8AC3E}">
        <p14:creationId xmlns:p14="http://schemas.microsoft.com/office/powerpoint/2010/main" val="29232574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Overall architecture diagram</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5616677" y="1324850"/>
            <a:ext cx="2133600" cy="4886325"/>
          </a:xfrm>
        </p:spPr>
      </p:pic>
    </p:spTree>
    <p:extLst>
      <p:ext uri="{BB962C8B-B14F-4D97-AF65-F5344CB8AC3E}">
        <p14:creationId xmlns:p14="http://schemas.microsoft.com/office/powerpoint/2010/main" val="26331990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Database</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933950" cy="2387600"/>
          </a:xfrm>
        </p:spPr>
        <p:txBody>
          <a:bodyPr/>
          <a:lstStyle/>
          <a:p>
            <a:r>
              <a:rPr lang="en-US" dirty="0">
                <a:solidFill>
                  <a:schemeClr val="bg1"/>
                </a:solidFill>
              </a:rPr>
              <a:t>erd</a:t>
            </a:r>
          </a:p>
        </p:txBody>
      </p:sp>
    </p:spTree>
    <p:extLst>
      <p:ext uri="{BB962C8B-B14F-4D97-AF65-F5344CB8AC3E}">
        <p14:creationId xmlns:p14="http://schemas.microsoft.com/office/powerpoint/2010/main" val="2282645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database</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4640977" y="1180560"/>
            <a:ext cx="2948036" cy="5486400"/>
          </a:xfrm>
        </p:spPr>
      </p:pic>
    </p:spTree>
    <p:extLst>
      <p:ext uri="{BB962C8B-B14F-4D97-AF65-F5344CB8AC3E}">
        <p14:creationId xmlns:p14="http://schemas.microsoft.com/office/powerpoint/2010/main" val="7095726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Database – a better view</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5124497" y="914400"/>
            <a:ext cx="2146078" cy="5943600"/>
          </a:xfrm>
        </p:spPr>
      </p:pic>
    </p:spTree>
    <p:extLst>
      <p:ext uri="{BB962C8B-B14F-4D97-AF65-F5344CB8AC3E}">
        <p14:creationId xmlns:p14="http://schemas.microsoft.com/office/powerpoint/2010/main" val="25270374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Database – a better view cont.</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5269519" y="1619662"/>
            <a:ext cx="2257425" cy="4514850"/>
          </a:xfrm>
        </p:spPr>
      </p:pic>
    </p:spTree>
    <p:extLst>
      <p:ext uri="{BB962C8B-B14F-4D97-AF65-F5344CB8AC3E}">
        <p14:creationId xmlns:p14="http://schemas.microsoft.com/office/powerpoint/2010/main" val="1298035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p:txBody>
          <a:bodyPr/>
          <a:lstStyle/>
          <a:p>
            <a:r>
              <a:rPr lang="en-US" dirty="0"/>
              <a:t>Overview</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pPr marL="285750" indent="-285750">
              <a:buFont typeface="Arial" panose="020B0604020202020204" pitchFamily="34" charset="0"/>
              <a:buChar char="•"/>
            </a:pPr>
            <a:r>
              <a:rPr lang="en-US" sz="2800" i="0" dirty="0">
                <a:solidFill>
                  <a:srgbClr val="2D3B45"/>
                </a:solidFill>
                <a:effectLst/>
                <a:latin typeface="Lato Extended"/>
              </a:rPr>
              <a:t>Architecture Design &amp; Business requirements</a:t>
            </a:r>
          </a:p>
          <a:p>
            <a:pPr marL="285750" indent="-285750">
              <a:buFont typeface="Arial" panose="020B0604020202020204" pitchFamily="34" charset="0"/>
              <a:buChar char="•"/>
            </a:pPr>
            <a:r>
              <a:rPr lang="en-US" sz="2800" i="0" dirty="0">
                <a:solidFill>
                  <a:srgbClr val="2D3B45"/>
                </a:solidFill>
                <a:effectLst/>
                <a:latin typeface="Lato Extended"/>
              </a:rPr>
              <a:t>Weekly Meeting Minutes</a:t>
            </a:r>
          </a:p>
          <a:p>
            <a:pPr marL="285750" indent="-285750">
              <a:buFont typeface="Arial" panose="020B0604020202020204" pitchFamily="34" charset="0"/>
              <a:buChar char="•"/>
            </a:pPr>
            <a:r>
              <a:rPr lang="en-US" sz="2800" i="0" dirty="0">
                <a:solidFill>
                  <a:srgbClr val="2D3B45"/>
                </a:solidFill>
                <a:effectLst/>
                <a:latin typeface="Lato Extended"/>
              </a:rPr>
              <a:t>Documentation</a:t>
            </a:r>
            <a:endParaRPr lang="en-US" sz="2800" dirty="0">
              <a:solidFill>
                <a:srgbClr val="2D3B45"/>
              </a:solidFill>
              <a:latin typeface="Lato Extended"/>
            </a:endParaRPr>
          </a:p>
          <a:p>
            <a:pPr marL="285750" indent="-285750">
              <a:buFont typeface="Arial" panose="020B0604020202020204" pitchFamily="34" charset="0"/>
              <a:buChar char="•"/>
            </a:pPr>
            <a:r>
              <a:rPr lang="en-US" sz="2800" i="0" dirty="0">
                <a:solidFill>
                  <a:srgbClr val="2D3B45"/>
                </a:solidFill>
                <a:effectLst/>
                <a:latin typeface="Lato Extended"/>
              </a:rPr>
              <a:t>Working Solution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6252971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Database – a better view cont.</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5287116" y="1619662"/>
            <a:ext cx="2105025" cy="4276725"/>
          </a:xfrm>
        </p:spPr>
      </p:pic>
    </p:spTree>
    <p:extLst>
      <p:ext uri="{BB962C8B-B14F-4D97-AF65-F5344CB8AC3E}">
        <p14:creationId xmlns:p14="http://schemas.microsoft.com/office/powerpoint/2010/main" val="4096707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Database – a better view cont.</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4407006" y="2614612"/>
            <a:ext cx="5591175" cy="1628775"/>
          </a:xfrm>
        </p:spPr>
      </p:pic>
    </p:spTree>
    <p:extLst>
      <p:ext uri="{BB962C8B-B14F-4D97-AF65-F5344CB8AC3E}">
        <p14:creationId xmlns:p14="http://schemas.microsoft.com/office/powerpoint/2010/main" val="2619702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27" descr="Woman working at office late at night">
            <a:extLst>
              <a:ext uri="{FF2B5EF4-FFF2-40B4-BE49-F238E27FC236}">
                <a16:creationId xmlns:a16="http://schemas.microsoft.com/office/drawing/2014/main" id="{B7E68695-0DB5-1946-B945-66E677B1128F}"/>
              </a:ext>
            </a:extLst>
          </p:cNvPr>
          <p:cNvPicPr>
            <a:picLocks noGrp="1" noChangeAspect="1"/>
          </p:cNvPicPr>
          <p:nvPr>
            <p:ph type="pic" sz="quarter" idx="13"/>
          </p:nvPr>
        </p:nvPicPr>
        <p:blipFill rotWithShape="1">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31000"/>
                    </a14:imgEffect>
                  </a14:imgLayer>
                </a14:imgProps>
              </a:ext>
              <a:ext uri="{28A0092B-C50C-407E-A947-70E740481C1C}">
                <a14:useLocalDpi xmlns:a14="http://schemas.microsoft.com/office/drawing/2010/main"/>
              </a:ext>
            </a:extLst>
          </a:blip>
          <a:srcRect l="4692" r="4692"/>
          <a:stretch/>
        </p:blipFill>
        <p:spPr/>
      </p:pic>
      <p:sp>
        <p:nvSpPr>
          <p:cNvPr id="3" name="Title 2">
            <a:extLst>
              <a:ext uri="{FF2B5EF4-FFF2-40B4-BE49-F238E27FC236}">
                <a16:creationId xmlns:a16="http://schemas.microsoft.com/office/drawing/2014/main" id="{12B178B4-CDED-454C-BED2-2E2B10ADA703}"/>
              </a:ext>
            </a:extLst>
          </p:cNvPr>
          <p:cNvSpPr>
            <a:spLocks noGrp="1"/>
          </p:cNvSpPr>
          <p:nvPr>
            <p:ph type="ctrTitle"/>
          </p:nvPr>
        </p:nvSpPr>
        <p:spPr>
          <a:xfrm>
            <a:off x="1648661" y="339645"/>
            <a:ext cx="7552489" cy="1002552"/>
          </a:xfrm>
        </p:spPr>
        <p:txBody>
          <a:bodyPr/>
          <a:lstStyle/>
          <a:p>
            <a:r>
              <a:rPr lang="en-US" dirty="0"/>
              <a:t>Business requirements</a:t>
            </a:r>
          </a:p>
        </p:txBody>
      </p:sp>
      <p:sp>
        <p:nvSpPr>
          <p:cNvPr id="7" name="Text Placeholder 6">
            <a:extLst>
              <a:ext uri="{FF2B5EF4-FFF2-40B4-BE49-F238E27FC236}">
                <a16:creationId xmlns:a16="http://schemas.microsoft.com/office/drawing/2014/main" id="{54E9E228-B02C-3941-B458-23CB2D67B476}"/>
              </a:ext>
            </a:extLst>
          </p:cNvPr>
          <p:cNvSpPr>
            <a:spLocks noGrp="1"/>
          </p:cNvSpPr>
          <p:nvPr>
            <p:ph type="body" sz="quarter" idx="14"/>
          </p:nvPr>
        </p:nvSpPr>
        <p:spPr/>
        <p:txBody>
          <a:bodyPr/>
          <a:lstStyle/>
          <a:p>
            <a:r>
              <a:rPr lang="en-US" dirty="0"/>
              <a:t>We want a forum-based website that people can post about antiques. We want to be able to have a hidden classifieds section available only to registered users. We would like to have the forum load up only a few of the most recent posts unless the user browses to load older posts.  Additionally, we want an Administration based role to enable complete control over users and content.</a:t>
            </a:r>
          </a:p>
        </p:txBody>
      </p:sp>
    </p:spTree>
    <p:extLst>
      <p:ext uri="{BB962C8B-B14F-4D97-AF65-F5344CB8AC3E}">
        <p14:creationId xmlns:p14="http://schemas.microsoft.com/office/powerpoint/2010/main" val="30728744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Roles</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a:solidFill>
                  <a:schemeClr val="bg1"/>
                </a:solidFill>
              </a:rPr>
              <a:t>User stories</a:t>
            </a:r>
          </a:p>
        </p:txBody>
      </p:sp>
    </p:spTree>
    <p:extLst>
      <p:ext uri="{BB962C8B-B14F-4D97-AF65-F5344CB8AC3E}">
        <p14:creationId xmlns:p14="http://schemas.microsoft.com/office/powerpoint/2010/main" val="693026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User Stories</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I am an unsigned in user and I want to be able to browse the forum so that I can see what this site as to offer before I decide if I want to sign up.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I am a signed-in user (non moderator and non administrator) and I want to be able to do what the unsigned user wants to do and be able to post to the forum and be able to view and list in the classifieds. Additionally, I want to be able to edit/ delete my content.  So that I can participate in topics and sell items that I have. </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1627322" y="1468740"/>
            <a:ext cx="3299008" cy="823912"/>
          </a:xfrm>
        </p:spPr>
        <p:txBody>
          <a:bodyPr/>
          <a:lstStyle/>
          <a:p>
            <a:pPr lvl="0"/>
            <a:r>
              <a:rPr lang="en-US" dirty="0"/>
              <a:t>Unsigned in User</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Signed in User</a:t>
            </a:r>
          </a:p>
        </p:txBody>
      </p:sp>
    </p:spTree>
    <p:extLst>
      <p:ext uri="{BB962C8B-B14F-4D97-AF65-F5344CB8AC3E}">
        <p14:creationId xmlns:p14="http://schemas.microsoft.com/office/powerpoint/2010/main" val="9835896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User Stories cont.</a:t>
            </a:r>
          </a:p>
        </p:txBody>
      </p:sp>
      <p:sp>
        <p:nvSpPr>
          <p:cNvPr id="3" name="Content Placeholder 2">
            <a:extLst>
              <a:ext uri="{FF2B5EF4-FFF2-40B4-BE49-F238E27FC236}">
                <a16:creationId xmlns:a16="http://schemas.microsoft.com/office/drawing/2014/main" id="{65315FCB-0039-EF4F-AFE0-33905D91929E}"/>
              </a:ext>
            </a:extLst>
          </p:cNvPr>
          <p:cNvSpPr>
            <a:spLocks noGrp="1"/>
          </p:cNvSpPr>
          <p:nvPr>
            <p:ph sz="half" idx="1"/>
          </p:nvPr>
        </p:nvSpPr>
        <p:spPr/>
        <p:txBody>
          <a:bodyPr/>
          <a:lstStyle/>
          <a:p>
            <a:r>
              <a:rPr lang="en-US" dirty="0"/>
              <a:t>I am a moderator and I want to be able to have all the permissions of signed in user as well as be able to modify/ delete the content of signed-in users so that I can help make sure that the site runs as expected. </a:t>
            </a:r>
          </a:p>
        </p:txBody>
      </p:sp>
      <p:sp>
        <p:nvSpPr>
          <p:cNvPr id="16" name="Content Placeholder 15">
            <a:extLst>
              <a:ext uri="{FF2B5EF4-FFF2-40B4-BE49-F238E27FC236}">
                <a16:creationId xmlns:a16="http://schemas.microsoft.com/office/drawing/2014/main" id="{61E23B57-A482-8F4B-9021-86FE326A6D10}"/>
              </a:ext>
            </a:extLst>
          </p:cNvPr>
          <p:cNvSpPr>
            <a:spLocks noGrp="1"/>
          </p:cNvSpPr>
          <p:nvPr>
            <p:ph sz="half" idx="2"/>
          </p:nvPr>
        </p:nvSpPr>
        <p:spPr/>
        <p:txBody>
          <a:bodyPr/>
          <a:lstStyle/>
          <a:p>
            <a:r>
              <a:rPr lang="en-US" dirty="0"/>
              <a:t>I am an administrator and I want to be able be able to have complete abilities to modify all content so that I can make the site what I want it to be.</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1627322" y="1468740"/>
            <a:ext cx="3299008" cy="823912"/>
          </a:xfrm>
        </p:spPr>
        <p:txBody>
          <a:bodyPr/>
          <a:lstStyle/>
          <a:p>
            <a:pPr lvl="0"/>
            <a:r>
              <a:rPr lang="en-US" dirty="0"/>
              <a:t>Moderator</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lstStyle/>
          <a:p>
            <a:pPr lvl="0"/>
            <a:r>
              <a:rPr lang="en-US" dirty="0"/>
              <a:t>Administrator</a:t>
            </a:r>
          </a:p>
        </p:txBody>
      </p:sp>
    </p:spTree>
    <p:extLst>
      <p:ext uri="{BB962C8B-B14F-4D97-AF65-F5344CB8AC3E}">
        <p14:creationId xmlns:p14="http://schemas.microsoft.com/office/powerpoint/2010/main" val="23511834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a:solidFill>
                  <a:schemeClr val="bg1"/>
                </a:solidFill>
              </a:rPr>
              <a:t>Sitemap</a:t>
            </a:r>
          </a:p>
        </p:txBody>
      </p:sp>
    </p:spTree>
    <p:extLst>
      <p:ext uri="{BB962C8B-B14F-4D97-AF65-F5344CB8AC3E}">
        <p14:creationId xmlns:p14="http://schemas.microsoft.com/office/powerpoint/2010/main" val="9159297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Sitemap</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1199174" y="1018572"/>
            <a:ext cx="10972800" cy="5310386"/>
          </a:xfrm>
        </p:spPr>
      </p:pic>
    </p:spTree>
    <p:extLst>
      <p:ext uri="{BB962C8B-B14F-4D97-AF65-F5344CB8AC3E}">
        <p14:creationId xmlns:p14="http://schemas.microsoft.com/office/powerpoint/2010/main" val="3017543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lstStyle/>
          <a:p>
            <a:r>
              <a:rPr lang="en-US" dirty="0"/>
              <a:t>Technologies chosen</a:t>
            </a:r>
          </a:p>
          <a:p>
            <a:r>
              <a:rPr lang="en-US" dirty="0"/>
              <a:t>Slack</a:t>
            </a:r>
          </a:p>
          <a:p>
            <a:r>
              <a:rPr lang="en-US" dirty="0"/>
              <a:t>Trello</a:t>
            </a:r>
          </a:p>
          <a:p>
            <a:r>
              <a:rPr lang="en-US" dirty="0"/>
              <a:t>Problems &amp; Solutions </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Meetings</a:t>
            </a:r>
          </a:p>
        </p:txBody>
      </p:sp>
    </p:spTree>
    <p:extLst>
      <p:ext uri="{BB962C8B-B14F-4D97-AF65-F5344CB8AC3E}">
        <p14:creationId xmlns:p14="http://schemas.microsoft.com/office/powerpoint/2010/main" val="1939698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Technologies chosen</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p:txBody>
          <a:bodyPr/>
          <a:lstStyle/>
          <a:p>
            <a:pPr lvl="0"/>
            <a:r>
              <a:rPr lang="en-US" dirty="0"/>
              <a:t>ThymeLeaf</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a:xfrm>
            <a:off x="6694505" y="1481668"/>
            <a:ext cx="4695165" cy="823912"/>
          </a:xfrm>
        </p:spPr>
        <p:txBody>
          <a:bodyPr/>
          <a:lstStyle/>
          <a:p>
            <a:pPr lvl="0"/>
            <a:r>
              <a:rPr lang="en-US" dirty="0"/>
              <a:t>MySQL</a:t>
            </a:r>
          </a:p>
        </p:txBody>
      </p:sp>
      <p:sp>
        <p:nvSpPr>
          <p:cNvPr id="11" name="Text Placeholder 16">
            <a:extLst>
              <a:ext uri="{FF2B5EF4-FFF2-40B4-BE49-F238E27FC236}">
                <a16:creationId xmlns:a16="http://schemas.microsoft.com/office/drawing/2014/main" id="{5E7544AE-0534-4885-A4B3-09A6F6711E69}"/>
              </a:ext>
            </a:extLst>
          </p:cNvPr>
          <p:cNvSpPr txBox="1">
            <a:spLocks/>
          </p:cNvSpPr>
          <p:nvPr/>
        </p:nvSpPr>
        <p:spPr>
          <a:xfrm>
            <a:off x="1627322" y="2445052"/>
            <a:ext cx="467215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Swagger</a:t>
            </a:r>
          </a:p>
        </p:txBody>
      </p:sp>
      <p:sp>
        <p:nvSpPr>
          <p:cNvPr id="12" name="Text Placeholder 16">
            <a:extLst>
              <a:ext uri="{FF2B5EF4-FFF2-40B4-BE49-F238E27FC236}">
                <a16:creationId xmlns:a16="http://schemas.microsoft.com/office/drawing/2014/main" id="{2028610A-E0A2-493E-8456-708D883D0D46}"/>
              </a:ext>
            </a:extLst>
          </p:cNvPr>
          <p:cNvSpPr txBox="1">
            <a:spLocks/>
          </p:cNvSpPr>
          <p:nvPr/>
        </p:nvSpPr>
        <p:spPr>
          <a:xfrm>
            <a:off x="6694505" y="2445052"/>
            <a:ext cx="467215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Docker</a:t>
            </a:r>
          </a:p>
        </p:txBody>
      </p:sp>
      <p:sp>
        <p:nvSpPr>
          <p:cNvPr id="13" name="Text Placeholder 16">
            <a:extLst>
              <a:ext uri="{FF2B5EF4-FFF2-40B4-BE49-F238E27FC236}">
                <a16:creationId xmlns:a16="http://schemas.microsoft.com/office/drawing/2014/main" id="{6F007AFF-372D-41D4-A819-409E42D9CE1A}"/>
              </a:ext>
            </a:extLst>
          </p:cNvPr>
          <p:cNvSpPr txBox="1">
            <a:spLocks/>
          </p:cNvSpPr>
          <p:nvPr/>
        </p:nvSpPr>
        <p:spPr>
          <a:xfrm>
            <a:off x="1627321" y="3268964"/>
            <a:ext cx="4672156"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SpringBoot</a:t>
            </a:r>
          </a:p>
        </p:txBody>
      </p:sp>
    </p:spTree>
    <p:extLst>
      <p:ext uri="{BB962C8B-B14F-4D97-AF65-F5344CB8AC3E}">
        <p14:creationId xmlns:p14="http://schemas.microsoft.com/office/powerpoint/2010/main" val="14459271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lstStyle/>
          <a:p>
            <a:pPr algn="l"/>
            <a:r>
              <a:rPr lang="en-US" b="0" i="0" dirty="0">
                <a:solidFill>
                  <a:srgbClr val="2D3B45"/>
                </a:solidFill>
                <a:effectLst/>
                <a:latin typeface="Lato Extended"/>
              </a:rPr>
              <a:t> State, Activity, Overall Architecture Diagram, ERD</a:t>
            </a:r>
          </a:p>
          <a:p>
            <a:pPr algn="l"/>
            <a:r>
              <a:rPr lang="en-US" b="0" i="0" dirty="0">
                <a:solidFill>
                  <a:srgbClr val="2D3B45"/>
                </a:solidFill>
                <a:effectLst/>
                <a:latin typeface="Lato Extended"/>
              </a:rPr>
              <a:t> Business Requirements &amp; User stories</a:t>
            </a:r>
          </a:p>
          <a:p>
            <a:pPr algn="l"/>
            <a:r>
              <a:rPr lang="en-US" b="0" i="0" dirty="0">
                <a:solidFill>
                  <a:srgbClr val="2D3B45"/>
                </a:solidFill>
                <a:effectLst/>
                <a:latin typeface="Lato Extended"/>
              </a:rPr>
              <a:t> Sitemap layout</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normAutofit fontScale="90000"/>
          </a:bodyPr>
          <a:lstStyle/>
          <a:p>
            <a:r>
              <a:rPr lang="en-US" i="0" dirty="0">
                <a:solidFill>
                  <a:srgbClr val="2D3B45"/>
                </a:solidFill>
                <a:effectLst/>
                <a:latin typeface="Lato Extended"/>
              </a:rPr>
              <a:t>Architecture Design &amp; Business requirements</a:t>
            </a:r>
            <a:endParaRPr lang="en-US" dirty="0"/>
          </a:p>
        </p:txBody>
      </p:sp>
    </p:spTree>
    <p:extLst>
      <p:ext uri="{BB962C8B-B14F-4D97-AF65-F5344CB8AC3E}">
        <p14:creationId xmlns:p14="http://schemas.microsoft.com/office/powerpoint/2010/main" val="21678234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Team communications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425677" y="1422908"/>
            <a:ext cx="10515600" cy="4886174"/>
          </a:xfrm>
        </p:spPr>
      </p:pic>
    </p:spTree>
    <p:extLst>
      <p:ext uri="{BB962C8B-B14F-4D97-AF65-F5344CB8AC3E}">
        <p14:creationId xmlns:p14="http://schemas.microsoft.com/office/powerpoint/2010/main" val="1813294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Sprints - Trello</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2011680" y="1018572"/>
            <a:ext cx="9269997" cy="5687568"/>
          </a:xfrm>
        </p:spPr>
      </p:pic>
    </p:spTree>
    <p:extLst>
      <p:ext uri="{BB962C8B-B14F-4D97-AF65-F5344CB8AC3E}">
        <p14:creationId xmlns:p14="http://schemas.microsoft.com/office/powerpoint/2010/main" val="14811470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dirty="0"/>
              <a:t>Problems &amp; solutions</a:t>
            </a:r>
          </a:p>
        </p:txBody>
      </p:sp>
      <p:sp>
        <p:nvSpPr>
          <p:cNvPr id="17" name="Text Placeholder 16">
            <a:extLst>
              <a:ext uri="{FF2B5EF4-FFF2-40B4-BE49-F238E27FC236}">
                <a16:creationId xmlns:a16="http://schemas.microsoft.com/office/drawing/2014/main" id="{F0150DF7-4A8B-444C-8CA1-24A9B9191B80}"/>
              </a:ext>
            </a:extLst>
          </p:cNvPr>
          <p:cNvSpPr>
            <a:spLocks noGrp="1"/>
          </p:cNvSpPr>
          <p:nvPr>
            <p:ph type="body" idx="13"/>
          </p:nvPr>
        </p:nvSpPr>
        <p:spPr>
          <a:xfrm>
            <a:off x="1627322" y="1468740"/>
            <a:ext cx="4672156" cy="1594500"/>
          </a:xfrm>
        </p:spPr>
        <p:txBody>
          <a:bodyPr>
            <a:normAutofit fontScale="92500"/>
          </a:bodyPr>
          <a:lstStyle/>
          <a:p>
            <a:pPr lvl="0"/>
            <a:r>
              <a:rPr lang="en-US" dirty="0"/>
              <a:t>Security for SpringBoot Authentication wasn’t authorizing – Cast user instance to SpringBoot user details</a:t>
            </a:r>
          </a:p>
        </p:txBody>
      </p:sp>
      <p:sp>
        <p:nvSpPr>
          <p:cNvPr id="7" name="Text Placeholder 6">
            <a:extLst>
              <a:ext uri="{FF2B5EF4-FFF2-40B4-BE49-F238E27FC236}">
                <a16:creationId xmlns:a16="http://schemas.microsoft.com/office/drawing/2014/main" id="{D9218E33-9E8A-D249-93A7-9EDFE3BEA503}"/>
              </a:ext>
            </a:extLst>
          </p:cNvPr>
          <p:cNvSpPr>
            <a:spLocks noGrp="1"/>
          </p:cNvSpPr>
          <p:nvPr>
            <p:ph type="body" sz="quarter" idx="3"/>
          </p:nvPr>
        </p:nvSpPr>
        <p:spPr/>
        <p:txBody>
          <a:bodyPr>
            <a:normAutofit lnSpcReduction="10000"/>
          </a:bodyPr>
          <a:lstStyle/>
          <a:p>
            <a:pPr lvl="0"/>
            <a:r>
              <a:rPr lang="en-US" dirty="0"/>
              <a:t>API Security – Needed to ask for the jwt token in call. </a:t>
            </a:r>
          </a:p>
        </p:txBody>
      </p:sp>
      <p:sp>
        <p:nvSpPr>
          <p:cNvPr id="5" name="Text Placeholder 16">
            <a:extLst>
              <a:ext uri="{FF2B5EF4-FFF2-40B4-BE49-F238E27FC236}">
                <a16:creationId xmlns:a16="http://schemas.microsoft.com/office/drawing/2014/main" id="{6C139BAE-4139-45C9-AAAD-91E239F51E60}"/>
              </a:ext>
            </a:extLst>
          </p:cNvPr>
          <p:cNvSpPr txBox="1">
            <a:spLocks/>
          </p:cNvSpPr>
          <p:nvPr/>
        </p:nvSpPr>
        <p:spPr>
          <a:xfrm>
            <a:off x="1627321" y="3238516"/>
            <a:ext cx="4672156" cy="1984994"/>
          </a:xfrm>
          <a:prstGeom prst="rect">
            <a:avLst/>
          </a:prstGeom>
        </p:spPr>
        <p:txBody>
          <a:bodyPr vert="horz" lIns="91440" tIns="45720" rIns="91440" bIns="45720" rtlCol="0" anchor="b">
            <a:normAutofit fontScale="85000" lnSpcReduction="20000"/>
          </a:bodyPr>
          <a:lstStyle>
            <a:lvl1pPr marL="0" indent="0" algn="l" defTabSz="914400" rtl="0" eaLnBrk="1" latinLnBrk="0" hangingPunct="1">
              <a:lnSpc>
                <a:spcPct val="90000"/>
              </a:lnSpc>
              <a:spcBef>
                <a:spcPts val="1000"/>
              </a:spcBef>
              <a:buFont typeface="Arial" panose="020B0604020202020204" pitchFamily="34" charset="0"/>
              <a:buNone/>
              <a:defRPr sz="2800" b="1" kern="1200">
                <a:solidFill>
                  <a:schemeClr val="tx1"/>
                </a:solidFill>
                <a:latin typeface="Speak Pro" panose="020B0504020101020102" pitchFamily="34" charset="0"/>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a:t>Tags – Missed requirement initially so updated DB, ERD, UI and code. Then adding the tag wouldn’t show up until Ajax calls were done. Additionally, it conflicted with the search capability, so the search was changed</a:t>
            </a:r>
          </a:p>
        </p:txBody>
      </p:sp>
    </p:spTree>
    <p:extLst>
      <p:ext uri="{BB962C8B-B14F-4D97-AF65-F5344CB8AC3E}">
        <p14:creationId xmlns:p14="http://schemas.microsoft.com/office/powerpoint/2010/main" val="210372488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F5ECE-2D45-764D-A434-EA4997A38F9E}"/>
              </a:ext>
            </a:extLst>
          </p:cNvPr>
          <p:cNvSpPr>
            <a:spLocks noGrp="1"/>
          </p:cNvSpPr>
          <p:nvPr>
            <p:ph type="ctrTitle"/>
          </p:nvPr>
        </p:nvSpPr>
        <p:spPr>
          <a:xfrm>
            <a:off x="1645580" y="4418889"/>
            <a:ext cx="3800361" cy="637507"/>
          </a:xfrm>
        </p:spPr>
        <p:txBody>
          <a:bodyPr/>
          <a:lstStyle/>
          <a:p>
            <a:r>
              <a:rPr lang="en-US" sz="3000" dirty="0"/>
              <a:t>Documentation</a:t>
            </a:r>
          </a:p>
        </p:txBody>
      </p:sp>
      <p:sp>
        <p:nvSpPr>
          <p:cNvPr id="3" name="Text Placeholder 2">
            <a:extLst>
              <a:ext uri="{FF2B5EF4-FFF2-40B4-BE49-F238E27FC236}">
                <a16:creationId xmlns:a16="http://schemas.microsoft.com/office/drawing/2014/main" id="{96018F6A-34AE-124E-868D-D500FE5002BF}"/>
              </a:ext>
            </a:extLst>
          </p:cNvPr>
          <p:cNvSpPr>
            <a:spLocks noGrp="1"/>
          </p:cNvSpPr>
          <p:nvPr>
            <p:ph type="body" sz="quarter" idx="14"/>
          </p:nvPr>
        </p:nvSpPr>
        <p:spPr/>
        <p:txBody>
          <a:bodyPr/>
          <a:lstStyle/>
          <a:p>
            <a:pPr marL="285750" indent="-285750">
              <a:buFont typeface="Arial" panose="020B0604020202020204" pitchFamily="34" charset="0"/>
              <a:buChar char="•"/>
            </a:pPr>
            <a:r>
              <a:rPr lang="en-US" dirty="0"/>
              <a:t>Technical &amp; User Documentation</a:t>
            </a:r>
          </a:p>
          <a:p>
            <a:pPr marL="285750" indent="-285750">
              <a:buFont typeface="Arial" panose="020B0604020202020204" pitchFamily="34" charset="0"/>
              <a:buChar char="•"/>
            </a:pPr>
            <a:r>
              <a:rPr lang="en-US" dirty="0"/>
              <a:t>User Views</a:t>
            </a:r>
          </a:p>
          <a:p>
            <a:pPr marL="285750" indent="-285750">
              <a:buFont typeface="Arial" panose="020B0604020202020204" pitchFamily="34" charset="0"/>
              <a:buChar char="•"/>
            </a:pPr>
            <a:r>
              <a:rPr lang="en-US" dirty="0"/>
              <a:t>Build &amp; Run</a:t>
            </a:r>
          </a:p>
          <a:p>
            <a:pPr marL="285750" indent="-285750">
              <a:buFont typeface="Arial" panose="020B0604020202020204" pitchFamily="34" charset="0"/>
              <a:buChar char="•"/>
            </a:pPr>
            <a:r>
              <a:rPr lang="en-US" dirty="0"/>
              <a:t>How to deploy</a:t>
            </a:r>
          </a:p>
        </p:txBody>
      </p:sp>
      <p:pic>
        <p:nvPicPr>
          <p:cNvPr id="7" name="Picture Placeholder 6" descr="A group of people sitting at a table">
            <a:extLst>
              <a:ext uri="{FF2B5EF4-FFF2-40B4-BE49-F238E27FC236}">
                <a16:creationId xmlns:a16="http://schemas.microsoft.com/office/drawing/2014/main" id="{172E1B30-93CD-465A-917F-9412412588B6}"/>
              </a:ext>
            </a:extLst>
          </p:cNvPr>
          <p:cNvPicPr>
            <a:picLocks noGrp="1" noChangeAspect="1"/>
          </p:cNvPicPr>
          <p:nvPr>
            <p:ph type="pic" sz="quarter" idx="10"/>
          </p:nvPr>
        </p:nvPicPr>
        <p:blipFill>
          <a:blip r:embed="rId2">
            <a:duotone>
              <a:prstClr val="black"/>
              <a:schemeClr val="accent3">
                <a:tint val="45000"/>
                <a:satMod val="400000"/>
              </a:schemeClr>
            </a:duotone>
            <a:alphaModFix/>
          </a:blip>
          <a:srcRect l="16549" r="16549"/>
          <a:stretch>
            <a:fillRect/>
          </a:stretch>
        </p:blipFill>
        <p:spPr/>
      </p:pic>
    </p:spTree>
    <p:extLst>
      <p:ext uri="{BB962C8B-B14F-4D97-AF65-F5344CB8AC3E}">
        <p14:creationId xmlns:p14="http://schemas.microsoft.com/office/powerpoint/2010/main" val="3480697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21">
            <a:extLst>
              <a:ext uri="{FF2B5EF4-FFF2-40B4-BE49-F238E27FC236}">
                <a16:creationId xmlns:a16="http://schemas.microsoft.com/office/drawing/2014/main" id="{E93AABDC-C3FD-F345-990B-6E2D88310423}"/>
              </a:ext>
            </a:extLst>
          </p:cNvPr>
          <p:cNvSpPr>
            <a:spLocks noGrp="1"/>
          </p:cNvSpPr>
          <p:nvPr>
            <p:ph type="ctrTitle"/>
          </p:nvPr>
        </p:nvSpPr>
        <p:spPr/>
        <p:txBody>
          <a:bodyPr/>
          <a:lstStyle/>
          <a:p>
            <a:r>
              <a:rPr lang="en-US" sz="4000" dirty="0"/>
              <a:t>Technical &amp; user Documentation</a:t>
            </a:r>
          </a:p>
        </p:txBody>
      </p:sp>
    </p:spTree>
    <p:extLst>
      <p:ext uri="{BB962C8B-B14F-4D97-AF65-F5344CB8AC3E}">
        <p14:creationId xmlns:p14="http://schemas.microsoft.com/office/powerpoint/2010/main" val="2803192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Placeholder 7" descr="A group of people putting thier hands in a pile ">
            <a:extLst>
              <a:ext uri="{FF2B5EF4-FFF2-40B4-BE49-F238E27FC236}">
                <a16:creationId xmlns:a16="http://schemas.microsoft.com/office/drawing/2014/main" id="{F052F1AC-BE37-2941-839E-B43E10537AD8}"/>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a:stretch>
            <a:fillRect/>
          </a:stretch>
        </p:blipFill>
        <p:spPr/>
      </p:pic>
      <p:sp>
        <p:nvSpPr>
          <p:cNvPr id="7" name="Text Placeholder 6">
            <a:extLst>
              <a:ext uri="{FF2B5EF4-FFF2-40B4-BE49-F238E27FC236}">
                <a16:creationId xmlns:a16="http://schemas.microsoft.com/office/drawing/2014/main" id="{F671A034-1CDF-8B46-90C5-63321B0C91BE}"/>
              </a:ext>
            </a:extLst>
          </p:cNvPr>
          <p:cNvSpPr>
            <a:spLocks noGrp="1"/>
          </p:cNvSpPr>
          <p:nvPr>
            <p:ph idx="1"/>
          </p:nvPr>
        </p:nvSpPr>
        <p:spPr/>
        <p:txBody>
          <a:bodyPr/>
          <a:lstStyle/>
          <a:p>
            <a:r>
              <a:rPr lang="en-US" dirty="0"/>
              <a:t>Classified Ads</a:t>
            </a:r>
          </a:p>
          <a:p>
            <a:pPr lvl="1"/>
            <a:r>
              <a:rPr lang="en-US" dirty="0"/>
              <a:t>Signed in feature</a:t>
            </a:r>
          </a:p>
          <a:p>
            <a:pPr lvl="1"/>
            <a:r>
              <a:rPr lang="en-US" dirty="0"/>
              <a:t>Pictures</a:t>
            </a:r>
          </a:p>
          <a:p>
            <a:pPr lvl="1"/>
            <a:r>
              <a:rPr lang="en-US" dirty="0"/>
              <a:t>Prices</a:t>
            </a:r>
          </a:p>
        </p:txBody>
      </p:sp>
      <p:sp>
        <p:nvSpPr>
          <p:cNvPr id="21" name="Title 20">
            <a:extLst>
              <a:ext uri="{FF2B5EF4-FFF2-40B4-BE49-F238E27FC236}">
                <a16:creationId xmlns:a16="http://schemas.microsoft.com/office/drawing/2014/main" id="{B3E69B71-5849-7541-ADEA-D19838B3CF0C}"/>
              </a:ext>
            </a:extLst>
          </p:cNvPr>
          <p:cNvSpPr>
            <a:spLocks noGrp="1"/>
          </p:cNvSpPr>
          <p:nvPr>
            <p:ph type="ctrTitle"/>
          </p:nvPr>
        </p:nvSpPr>
        <p:spPr/>
        <p:txBody>
          <a:bodyPr/>
          <a:lstStyle/>
          <a:p>
            <a:r>
              <a:rPr lang="en-US" dirty="0"/>
              <a:t>Extra feature</a:t>
            </a:r>
          </a:p>
        </p:txBody>
      </p:sp>
    </p:spTree>
    <p:extLst>
      <p:ext uri="{BB962C8B-B14F-4D97-AF65-F5344CB8AC3E}">
        <p14:creationId xmlns:p14="http://schemas.microsoft.com/office/powerpoint/2010/main" val="4260088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1228904"/>
          </a:xfrm>
        </p:spPr>
        <p:txBody>
          <a:bodyPr>
            <a:normAutofit fontScale="92500" lnSpcReduction="20000"/>
          </a:bodyPr>
          <a:lstStyle/>
          <a:p>
            <a:r>
              <a:rPr lang="en-US" dirty="0">
                <a:solidFill>
                  <a:schemeClr val="bg1"/>
                </a:solidFill>
              </a:rPr>
              <a:t>Unsigned in</a:t>
            </a:r>
          </a:p>
          <a:p>
            <a:r>
              <a:rPr lang="en-US" dirty="0"/>
              <a:t>standard</a:t>
            </a:r>
            <a:endParaRPr lang="en-US" dirty="0">
              <a:solidFill>
                <a:schemeClr val="bg1"/>
              </a:solidFill>
            </a:endParaRPr>
          </a:p>
          <a:p>
            <a:r>
              <a:rPr lang="en-US" dirty="0"/>
              <a:t>Moderator</a:t>
            </a:r>
          </a:p>
          <a:p>
            <a:r>
              <a:rPr lang="en-US" dirty="0">
                <a:solidFill>
                  <a:schemeClr val="bg1"/>
                </a:solidFill>
              </a:rPr>
              <a:t>admin</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a:solidFill>
                  <a:schemeClr val="bg1"/>
                </a:solidFill>
              </a:rPr>
              <a:t>User views</a:t>
            </a:r>
          </a:p>
        </p:txBody>
      </p:sp>
    </p:spTree>
    <p:extLst>
      <p:ext uri="{BB962C8B-B14F-4D97-AF65-F5344CB8AC3E}">
        <p14:creationId xmlns:p14="http://schemas.microsoft.com/office/powerpoint/2010/main" val="3880083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Unsigned 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3043081" y="1018572"/>
            <a:ext cx="7207195" cy="5687568"/>
          </a:xfrm>
        </p:spPr>
      </p:pic>
    </p:spTree>
    <p:extLst>
      <p:ext uri="{BB962C8B-B14F-4D97-AF65-F5344CB8AC3E}">
        <p14:creationId xmlns:p14="http://schemas.microsoft.com/office/powerpoint/2010/main" val="13072625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signed 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2011680" y="1483305"/>
            <a:ext cx="9269997" cy="4758102"/>
          </a:xfrm>
        </p:spPr>
      </p:pic>
    </p:spTree>
    <p:extLst>
      <p:ext uri="{BB962C8B-B14F-4D97-AF65-F5344CB8AC3E}">
        <p14:creationId xmlns:p14="http://schemas.microsoft.com/office/powerpoint/2010/main" val="8491621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admin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2011680" y="1280041"/>
            <a:ext cx="9269997" cy="5164630"/>
          </a:xfrm>
        </p:spPr>
      </p:pic>
    </p:spTree>
    <p:extLst>
      <p:ext uri="{BB962C8B-B14F-4D97-AF65-F5344CB8AC3E}">
        <p14:creationId xmlns:p14="http://schemas.microsoft.com/office/powerpoint/2010/main" val="8858234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5258765" cy="678928"/>
          </a:xfrm>
        </p:spPr>
        <p:txBody>
          <a:bodyPr>
            <a:normAutofit fontScale="90000"/>
          </a:bodyPr>
          <a:lstStyle/>
          <a:p>
            <a:r>
              <a:rPr lang="en-US" dirty="0"/>
              <a:t>State Diagram</a:t>
            </a:r>
          </a:p>
        </p:txBody>
      </p:sp>
      <p:pic>
        <p:nvPicPr>
          <p:cNvPr id="16" name="Picture Placeholder 15" descr="Diagram&#10;&#10;Description automatically generated">
            <a:extLst>
              <a:ext uri="{FF2B5EF4-FFF2-40B4-BE49-F238E27FC236}">
                <a16:creationId xmlns:a16="http://schemas.microsoft.com/office/drawing/2014/main" id="{0016A427-0F06-4F83-B004-5C29D16745B1}"/>
              </a:ext>
            </a:extLst>
          </p:cNvPr>
          <p:cNvPicPr>
            <a:picLocks noGrp="1" noChangeAspect="1"/>
          </p:cNvPicPr>
          <p:nvPr>
            <p:ph type="pic" sz="quarter" idx="10"/>
          </p:nvPr>
        </p:nvPicPr>
        <p:blipFill>
          <a:blip r:embed="rId2"/>
          <a:stretch>
            <a:fillRect/>
          </a:stretch>
        </p:blipFill>
        <p:spPr>
          <a:xfrm>
            <a:off x="4061460" y="1018572"/>
            <a:ext cx="4400550" cy="5229225"/>
          </a:xfrm>
        </p:spPr>
      </p:pic>
    </p:spTree>
    <p:extLst>
      <p:ext uri="{BB962C8B-B14F-4D97-AF65-F5344CB8AC3E}">
        <p14:creationId xmlns:p14="http://schemas.microsoft.com/office/powerpoint/2010/main" val="317985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286196"/>
            <a:ext cx="4179375" cy="1240334"/>
          </a:xfrm>
        </p:spPr>
        <p:txBody>
          <a:bodyPr>
            <a:normAutofit/>
          </a:bodyPr>
          <a:lstStyle/>
          <a:p>
            <a:r>
              <a:rPr lang="en-US" dirty="0">
                <a:solidFill>
                  <a:schemeClr val="bg1"/>
                </a:solidFill>
              </a:rPr>
              <a:t>Logging in</a:t>
            </a:r>
          </a:p>
          <a:p>
            <a:r>
              <a:rPr lang="en-US" dirty="0"/>
              <a:t>Register account</a:t>
            </a:r>
          </a:p>
          <a:p>
            <a:r>
              <a:rPr lang="en-US" dirty="0">
                <a:solidFill>
                  <a:schemeClr val="bg1"/>
                </a:solidFill>
              </a:rPr>
              <a:t>Password reset</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a:solidFill>
                  <a:schemeClr val="bg1"/>
                </a:solidFill>
              </a:rPr>
              <a:t>General features</a:t>
            </a:r>
          </a:p>
        </p:txBody>
      </p:sp>
    </p:spTree>
    <p:extLst>
      <p:ext uri="{BB962C8B-B14F-4D97-AF65-F5344CB8AC3E}">
        <p14:creationId xmlns:p14="http://schemas.microsoft.com/office/powerpoint/2010/main" val="9458132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account log 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3024515" y="1018572"/>
            <a:ext cx="7244327" cy="5687568"/>
          </a:xfrm>
        </p:spPr>
      </p:pic>
    </p:spTree>
    <p:extLst>
      <p:ext uri="{BB962C8B-B14F-4D97-AF65-F5344CB8AC3E}">
        <p14:creationId xmlns:p14="http://schemas.microsoft.com/office/powerpoint/2010/main" val="933371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Register account-info checked</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3959327" y="1289131"/>
            <a:ext cx="5448300" cy="5229225"/>
          </a:xfrm>
        </p:spPr>
      </p:pic>
    </p:spTree>
    <p:extLst>
      <p:ext uri="{BB962C8B-B14F-4D97-AF65-F5344CB8AC3E}">
        <p14:creationId xmlns:p14="http://schemas.microsoft.com/office/powerpoint/2010/main" val="30772067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account logged 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2011680" y="1793612"/>
            <a:ext cx="9269997" cy="2308687"/>
          </a:xfrm>
        </p:spPr>
      </p:pic>
    </p:spTree>
    <p:extLst>
      <p:ext uri="{BB962C8B-B14F-4D97-AF65-F5344CB8AC3E}">
        <p14:creationId xmlns:p14="http://schemas.microsoft.com/office/powerpoint/2010/main" val="19244675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Admin account logged in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2011680" y="2031530"/>
            <a:ext cx="9269997" cy="1832851"/>
          </a:xfrm>
        </p:spPr>
      </p:pic>
    </p:spTree>
    <p:extLst>
      <p:ext uri="{BB962C8B-B14F-4D97-AF65-F5344CB8AC3E}">
        <p14:creationId xmlns:p14="http://schemas.microsoft.com/office/powerpoint/2010/main" val="39688600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Reset password</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p:blipFill>
        <p:spPr>
          <a:xfrm>
            <a:off x="1425677" y="1633017"/>
            <a:ext cx="10515600" cy="3173268"/>
          </a:xfrm>
        </p:spPr>
      </p:pic>
    </p:spTree>
    <p:extLst>
      <p:ext uri="{BB962C8B-B14F-4D97-AF65-F5344CB8AC3E}">
        <p14:creationId xmlns:p14="http://schemas.microsoft.com/office/powerpoint/2010/main" val="2441703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4800600"/>
            <a:ext cx="4179375" cy="1897380"/>
          </a:xfrm>
        </p:spPr>
        <p:txBody>
          <a:bodyPr>
            <a:normAutofit fontScale="77500" lnSpcReduction="20000"/>
          </a:bodyPr>
          <a:lstStyle/>
          <a:p>
            <a:r>
              <a:rPr lang="en-US" dirty="0"/>
              <a:t>Edit</a:t>
            </a:r>
          </a:p>
          <a:p>
            <a:pPr marL="742950" lvl="1" indent="-285750">
              <a:buFont typeface="Arial" panose="020B0604020202020204" pitchFamily="34" charset="0"/>
              <a:buChar char="•"/>
            </a:pPr>
            <a:r>
              <a:rPr lang="en-US" dirty="0"/>
              <a:t>Categories</a:t>
            </a:r>
          </a:p>
          <a:p>
            <a:pPr marL="742950" lvl="1" indent="-285750">
              <a:buFont typeface="Arial" panose="020B0604020202020204" pitchFamily="34" charset="0"/>
              <a:buChar char="•"/>
            </a:pPr>
            <a:r>
              <a:rPr lang="en-US" dirty="0"/>
              <a:t>Posts</a:t>
            </a:r>
          </a:p>
          <a:p>
            <a:pPr marL="742950" lvl="1" indent="-285750">
              <a:buFont typeface="Arial" panose="020B0604020202020204" pitchFamily="34" charset="0"/>
              <a:buChar char="•"/>
            </a:pPr>
            <a:r>
              <a:rPr lang="en-US" dirty="0"/>
              <a:t>Classifieds</a:t>
            </a:r>
          </a:p>
          <a:p>
            <a:pPr marL="742950" lvl="1" indent="-285750">
              <a:buFont typeface="Arial" panose="020B0604020202020204" pitchFamily="34" charset="0"/>
              <a:buChar char="•"/>
            </a:pPr>
            <a:r>
              <a:rPr lang="en-US" dirty="0"/>
              <a:t>Users</a:t>
            </a:r>
          </a:p>
          <a:p>
            <a:pPr marL="742950" lvl="1" indent="-285750">
              <a:buFont typeface="Arial" panose="020B0604020202020204" pitchFamily="34" charset="0"/>
              <a:buChar char="•"/>
            </a:pPr>
            <a:r>
              <a:rPr lang="en-US" dirty="0"/>
              <a:t>States &amp; cities</a:t>
            </a:r>
          </a:p>
          <a:p>
            <a:pPr marL="742950" lvl="1" indent="-285750">
              <a:buFont typeface="Arial" panose="020B0604020202020204" pitchFamily="34" charset="0"/>
              <a:buChar char="•"/>
            </a:pPr>
            <a:r>
              <a:rPr lang="en-US" dirty="0"/>
              <a:t>Roles</a:t>
            </a:r>
          </a:p>
          <a:p>
            <a:pPr marL="742950" lvl="1" indent="-285750">
              <a:buFont typeface="Arial" panose="020B0604020202020204" pitchFamily="34" charset="0"/>
              <a:buChar char="•"/>
            </a:pPr>
            <a:r>
              <a:rPr lang="en-US" dirty="0"/>
              <a:t>Permissions</a:t>
            </a: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179376" cy="2084810"/>
          </a:xfrm>
        </p:spPr>
        <p:txBody>
          <a:bodyPr/>
          <a:lstStyle/>
          <a:p>
            <a:r>
              <a:rPr lang="en-US" dirty="0">
                <a:solidFill>
                  <a:schemeClr val="bg1"/>
                </a:solidFill>
              </a:rPr>
              <a:t>Admin features</a:t>
            </a:r>
          </a:p>
        </p:txBody>
      </p:sp>
    </p:spTree>
    <p:extLst>
      <p:ext uri="{BB962C8B-B14F-4D97-AF65-F5344CB8AC3E}">
        <p14:creationId xmlns:p14="http://schemas.microsoft.com/office/powerpoint/2010/main" val="38522230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Edit categories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197077" y="1308887"/>
            <a:ext cx="10972800" cy="4240226"/>
          </a:xfrm>
        </p:spPr>
      </p:pic>
    </p:spTree>
    <p:extLst>
      <p:ext uri="{BB962C8B-B14F-4D97-AF65-F5344CB8AC3E}">
        <p14:creationId xmlns:p14="http://schemas.microsoft.com/office/powerpoint/2010/main" val="18908401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Edit users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654277" y="1782463"/>
            <a:ext cx="10058400" cy="3293073"/>
          </a:xfrm>
        </p:spPr>
      </p:pic>
    </p:spTree>
    <p:extLst>
      <p:ext uri="{BB962C8B-B14F-4D97-AF65-F5344CB8AC3E}">
        <p14:creationId xmlns:p14="http://schemas.microsoft.com/office/powerpoint/2010/main" val="331526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Edit states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297661" y="1090341"/>
            <a:ext cx="10771632" cy="5428015"/>
          </a:xfrm>
        </p:spPr>
      </p:pic>
    </p:spTree>
    <p:extLst>
      <p:ext uri="{BB962C8B-B14F-4D97-AF65-F5344CB8AC3E}">
        <p14:creationId xmlns:p14="http://schemas.microsoft.com/office/powerpoint/2010/main" val="19206216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p:txBody>
          <a:bodyPr/>
          <a:lstStyle/>
          <a:p>
            <a:r>
              <a:rPr lang="en-US" dirty="0">
                <a:solidFill>
                  <a:schemeClr val="bg1"/>
                </a:solidFill>
              </a:rPr>
              <a:t>Main, content, classifieds</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p:txBody>
          <a:bodyPr/>
          <a:lstStyle/>
          <a:p>
            <a:r>
              <a:rPr lang="en-US" dirty="0">
                <a:solidFill>
                  <a:schemeClr val="bg1"/>
                </a:solidFill>
              </a:rPr>
              <a:t>Activity Diagrams</a:t>
            </a:r>
          </a:p>
        </p:txBody>
      </p:sp>
    </p:spTree>
    <p:extLst>
      <p:ext uri="{BB962C8B-B14F-4D97-AF65-F5344CB8AC3E}">
        <p14:creationId xmlns:p14="http://schemas.microsoft.com/office/powerpoint/2010/main" val="4067864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Edit roles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197077" y="1418147"/>
            <a:ext cx="10972800" cy="4021705"/>
          </a:xfrm>
        </p:spPr>
      </p:pic>
    </p:spTree>
    <p:extLst>
      <p:ext uri="{BB962C8B-B14F-4D97-AF65-F5344CB8AC3E}">
        <p14:creationId xmlns:p14="http://schemas.microsoft.com/office/powerpoint/2010/main" val="39660513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Edit permission</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1197077" y="1030002"/>
            <a:ext cx="10972800" cy="5565566"/>
          </a:xfrm>
        </p:spPr>
      </p:pic>
    </p:spTree>
    <p:extLst>
      <p:ext uri="{BB962C8B-B14F-4D97-AF65-F5344CB8AC3E}">
        <p14:creationId xmlns:p14="http://schemas.microsoft.com/office/powerpoint/2010/main" val="364309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0" descr="Two People sitting on couch">
            <a:extLst>
              <a:ext uri="{FF2B5EF4-FFF2-40B4-BE49-F238E27FC236}">
                <a16:creationId xmlns:a16="http://schemas.microsoft.com/office/drawing/2014/main" id="{318EF587-2197-CC4C-BC9D-6BB7C37E92FB}"/>
              </a:ext>
            </a:extLst>
          </p:cNvPr>
          <p:cNvPicPr>
            <a:picLocks noGrp="1" noChangeAspect="1"/>
          </p:cNvPicPr>
          <p:nvPr>
            <p:ph type="pic" sz="quarter" idx="10"/>
          </p:nvPr>
        </p:nvPicPr>
        <p:blipFill rotWithShape="1">
          <a:blip r:embed="rId2" cstate="screen">
            <a:duotone>
              <a:prstClr val="black"/>
              <a:schemeClr val="accent3">
                <a:tint val="45000"/>
                <a:satMod val="400000"/>
              </a:schemeClr>
            </a:duotone>
            <a:alphaModFix amt="70000"/>
            <a:extLst>
              <a:ext uri="{28A0092B-C50C-407E-A947-70E740481C1C}">
                <a14:useLocalDpi xmlns:a14="http://schemas.microsoft.com/office/drawing/2010/main"/>
              </a:ext>
            </a:extLst>
          </a:blip>
          <a:srcRect l="4579" r="4579"/>
          <a:stretch/>
        </p:blipFill>
        <p:spPr/>
      </p:pic>
      <p:sp>
        <p:nvSpPr>
          <p:cNvPr id="3" name="Title 2" hidden="1">
            <a:extLst>
              <a:ext uri="{FF2B5EF4-FFF2-40B4-BE49-F238E27FC236}">
                <a16:creationId xmlns:a16="http://schemas.microsoft.com/office/drawing/2014/main" id="{FD439DD0-579B-4A38-94AC-4A7CC453CC47}"/>
              </a:ext>
            </a:extLst>
          </p:cNvPr>
          <p:cNvSpPr>
            <a:spLocks noGrp="1"/>
          </p:cNvSpPr>
          <p:nvPr>
            <p:ph type="title"/>
          </p:nvPr>
        </p:nvSpPr>
        <p:spPr/>
        <p:txBody>
          <a:bodyPr/>
          <a:lstStyle/>
          <a:p>
            <a:r>
              <a:rPr lang="en-US" dirty="0"/>
              <a:t>Slide title 29</a:t>
            </a:r>
          </a:p>
        </p:txBody>
      </p:sp>
      <p:sp>
        <p:nvSpPr>
          <p:cNvPr id="6" name="Title 20">
            <a:extLst>
              <a:ext uri="{FF2B5EF4-FFF2-40B4-BE49-F238E27FC236}">
                <a16:creationId xmlns:a16="http://schemas.microsoft.com/office/drawing/2014/main" id="{2BD1F6E8-EED7-49CF-8FBD-1D6EAA59B043}"/>
              </a:ext>
            </a:extLst>
          </p:cNvPr>
          <p:cNvSpPr txBox="1">
            <a:spLocks/>
          </p:cNvSpPr>
          <p:nvPr/>
        </p:nvSpPr>
        <p:spPr>
          <a:xfrm>
            <a:off x="4126230" y="365125"/>
            <a:ext cx="5314756" cy="11230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8000" dirty="0">
                <a:solidFill>
                  <a:schemeClr val="bg1"/>
                </a:solidFill>
                <a:latin typeface="Sagona ExtraLight" panose="02020303050505020204" pitchFamily="18" charset="0"/>
              </a:rPr>
              <a:t>DEMO</a:t>
            </a:r>
          </a:p>
        </p:txBody>
      </p:sp>
    </p:spTree>
    <p:extLst>
      <p:ext uri="{BB962C8B-B14F-4D97-AF65-F5344CB8AC3E}">
        <p14:creationId xmlns:p14="http://schemas.microsoft.com/office/powerpoint/2010/main" val="30219997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8100061" cy="678928"/>
          </a:xfrm>
        </p:spPr>
        <p:txBody>
          <a:bodyPr>
            <a:normAutofit fontScale="90000"/>
          </a:bodyPr>
          <a:lstStyle/>
          <a:p>
            <a:r>
              <a:rPr lang="en-US" dirty="0"/>
              <a:t>Activity Diagrams - Main</a:t>
            </a:r>
          </a:p>
        </p:txBody>
      </p:sp>
      <p:pic>
        <p:nvPicPr>
          <p:cNvPr id="6" name="Picture Placeholder 5" descr="Diagram&#10;&#10;Description automatically generated">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tretch>
            <a:fillRect/>
          </a:stretch>
        </p:blipFill>
        <p:spPr>
          <a:xfrm>
            <a:off x="3992880" y="1143000"/>
            <a:ext cx="4203865" cy="5486400"/>
          </a:xfrm>
        </p:spPr>
      </p:pic>
    </p:spTree>
    <p:extLst>
      <p:ext uri="{BB962C8B-B14F-4D97-AF65-F5344CB8AC3E}">
        <p14:creationId xmlns:p14="http://schemas.microsoft.com/office/powerpoint/2010/main" val="17150075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8945881" cy="678928"/>
          </a:xfrm>
        </p:spPr>
        <p:txBody>
          <a:bodyPr>
            <a:normAutofit fontScale="90000"/>
          </a:bodyPr>
          <a:lstStyle/>
          <a:p>
            <a:r>
              <a:rPr lang="en-US" dirty="0"/>
              <a:t>Activity Diagrams - Content</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3992880" y="1180560"/>
            <a:ext cx="4203865" cy="5411279"/>
          </a:xfrm>
        </p:spPr>
      </p:pic>
    </p:spTree>
    <p:extLst>
      <p:ext uri="{BB962C8B-B14F-4D97-AF65-F5344CB8AC3E}">
        <p14:creationId xmlns:p14="http://schemas.microsoft.com/office/powerpoint/2010/main" val="1910761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C173DF-58CE-4181-80E9-71D6F81D7CA4}"/>
              </a:ext>
            </a:extLst>
          </p:cNvPr>
          <p:cNvSpPr>
            <a:spLocks noGrp="1"/>
          </p:cNvSpPr>
          <p:nvPr>
            <p:ph type="ctrTitle"/>
          </p:nvPr>
        </p:nvSpPr>
        <p:spPr>
          <a:xfrm>
            <a:off x="1523999" y="339644"/>
            <a:ext cx="10318956" cy="678928"/>
          </a:xfrm>
        </p:spPr>
        <p:txBody>
          <a:bodyPr>
            <a:normAutofit fontScale="90000"/>
          </a:bodyPr>
          <a:lstStyle/>
          <a:p>
            <a:r>
              <a:rPr lang="en-US" dirty="0"/>
              <a:t>Activity Diagrams – Classifieds</a:t>
            </a:r>
          </a:p>
        </p:txBody>
      </p:sp>
      <p:pic>
        <p:nvPicPr>
          <p:cNvPr id="6" name="Picture Placeholder 5">
            <a:extLst>
              <a:ext uri="{FF2B5EF4-FFF2-40B4-BE49-F238E27FC236}">
                <a16:creationId xmlns:a16="http://schemas.microsoft.com/office/drawing/2014/main" id="{07615C95-7105-48C5-8EE1-67ABC9206BD2}"/>
              </a:ext>
            </a:extLst>
          </p:cNvPr>
          <p:cNvPicPr>
            <a:picLocks noGrp="1" noChangeAspect="1"/>
          </p:cNvPicPr>
          <p:nvPr>
            <p:ph type="pic" sz="quarter" idx="10"/>
          </p:nvPr>
        </p:nvPicPr>
        <p:blipFill>
          <a:blip r:embed="rId2"/>
          <a:srcRect/>
          <a:stretch/>
        </p:blipFill>
        <p:spPr>
          <a:xfrm>
            <a:off x="3999524" y="1180560"/>
            <a:ext cx="4190577" cy="5411279"/>
          </a:xfrm>
        </p:spPr>
      </p:pic>
    </p:spTree>
    <p:extLst>
      <p:ext uri="{BB962C8B-B14F-4D97-AF65-F5344CB8AC3E}">
        <p14:creationId xmlns:p14="http://schemas.microsoft.com/office/powerpoint/2010/main" val="7481010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5" descr="People reviewing floor plans">
            <a:extLst>
              <a:ext uri="{FF2B5EF4-FFF2-40B4-BE49-F238E27FC236}">
                <a16:creationId xmlns:a16="http://schemas.microsoft.com/office/drawing/2014/main" id="{C4C2D77A-C801-9B4E-B6FB-9402525D52F3}"/>
              </a:ext>
              <a:ext uri="{C183D7F6-B498-43B3-948B-1728B52AA6E4}">
                <adec:decorative xmlns:adec="http://schemas.microsoft.com/office/drawing/2017/decorative" val="0"/>
              </a:ext>
            </a:extLst>
          </p:cNvPr>
          <p:cNvPicPr>
            <a:picLocks noGrp="1" noChangeAspect="1"/>
          </p:cNvPicPr>
          <p:nvPr>
            <p:ph type="pic" sz="quarter" idx="10"/>
          </p:nvPr>
        </p:nvPicPr>
        <p:blipFill>
          <a:blip r:embed="rId2" cstate="screen">
            <a:duotone>
              <a:prstClr val="black"/>
              <a:schemeClr val="accent3">
                <a:tint val="45000"/>
                <a:satMod val="400000"/>
              </a:schemeClr>
            </a:duotone>
            <a:alphaModFix amt="20000"/>
            <a:extLst>
              <a:ext uri="{BEBA8EAE-BF5A-486C-A8C5-ECC9F3942E4B}">
                <a14:imgProps xmlns:a14="http://schemas.microsoft.com/office/drawing/2010/main">
                  <a14:imgLayer r:embed="rId3">
                    <a14:imgEffect>
                      <a14:brightnessContrast bright="-40000"/>
                    </a14:imgEffect>
                  </a14:imgLayer>
                </a14:imgProps>
              </a:ext>
              <a:ext uri="{28A0092B-C50C-407E-A947-70E740481C1C}">
                <a14:useLocalDpi xmlns:a14="http://schemas.microsoft.com/office/drawing/2010/main"/>
              </a:ext>
            </a:extLst>
          </a:blip>
          <a:srcRect/>
          <a:stretch>
            <a:fillRect/>
          </a:stretch>
        </p:blipFill>
        <p:spPr/>
      </p:pic>
      <p:sp>
        <p:nvSpPr>
          <p:cNvPr id="6" name="Text Placeholder 5">
            <a:extLst>
              <a:ext uri="{FF2B5EF4-FFF2-40B4-BE49-F238E27FC236}">
                <a16:creationId xmlns:a16="http://schemas.microsoft.com/office/drawing/2014/main" id="{348362CB-F41D-164B-BAC7-F91A6E68A2AC}"/>
              </a:ext>
            </a:extLst>
          </p:cNvPr>
          <p:cNvSpPr>
            <a:spLocks noGrp="1"/>
          </p:cNvSpPr>
          <p:nvPr>
            <p:ph type="body" idx="13"/>
          </p:nvPr>
        </p:nvSpPr>
        <p:spPr>
          <a:xfrm>
            <a:off x="1524000" y="5103390"/>
            <a:ext cx="3002280" cy="1297410"/>
          </a:xfrm>
        </p:spPr>
        <p:txBody>
          <a:bodyPr>
            <a:normAutofit fontScale="85000" lnSpcReduction="10000"/>
          </a:bodyPr>
          <a:lstStyle/>
          <a:p>
            <a:r>
              <a:rPr lang="en-US" dirty="0">
                <a:solidFill>
                  <a:schemeClr val="bg1"/>
                </a:solidFill>
              </a:rPr>
              <a:t>Auth User </a:t>
            </a:r>
          </a:p>
          <a:p>
            <a:r>
              <a:rPr lang="en-US" dirty="0">
                <a:solidFill>
                  <a:schemeClr val="bg1"/>
                </a:solidFill>
              </a:rPr>
              <a:t>create post</a:t>
            </a:r>
          </a:p>
          <a:p>
            <a:r>
              <a:rPr lang="en-US" dirty="0"/>
              <a:t>Display more articles</a:t>
            </a:r>
          </a:p>
          <a:p>
            <a:r>
              <a:rPr lang="en-US" dirty="0"/>
              <a:t>search for article</a:t>
            </a:r>
            <a:endParaRPr lang="id-ID" dirty="0">
              <a:solidFill>
                <a:schemeClr val="bg1"/>
              </a:solidFill>
            </a:endParaRPr>
          </a:p>
        </p:txBody>
      </p:sp>
      <p:sp>
        <p:nvSpPr>
          <p:cNvPr id="5" name="Title 4">
            <a:extLst>
              <a:ext uri="{FF2B5EF4-FFF2-40B4-BE49-F238E27FC236}">
                <a16:creationId xmlns:a16="http://schemas.microsoft.com/office/drawing/2014/main" id="{99516ACA-375D-1140-8EDA-CE04AAC75809}"/>
              </a:ext>
            </a:extLst>
          </p:cNvPr>
          <p:cNvSpPr>
            <a:spLocks noGrp="1"/>
          </p:cNvSpPr>
          <p:nvPr>
            <p:ph type="ctrTitle"/>
          </p:nvPr>
        </p:nvSpPr>
        <p:spPr>
          <a:xfrm>
            <a:off x="1524000" y="2715790"/>
            <a:ext cx="4933950" cy="2387600"/>
          </a:xfrm>
        </p:spPr>
        <p:txBody>
          <a:bodyPr/>
          <a:lstStyle/>
          <a:p>
            <a:r>
              <a:rPr lang="en-US" dirty="0">
                <a:solidFill>
                  <a:schemeClr val="bg1"/>
                </a:solidFill>
              </a:rPr>
              <a:t>Sequence Diagrams</a:t>
            </a:r>
          </a:p>
        </p:txBody>
      </p:sp>
    </p:spTree>
    <p:extLst>
      <p:ext uri="{BB962C8B-B14F-4D97-AF65-F5344CB8AC3E}">
        <p14:creationId xmlns:p14="http://schemas.microsoft.com/office/powerpoint/2010/main" val="1303539723"/>
      </p:ext>
    </p:extLst>
  </p:cSld>
  <p:clrMapOvr>
    <a:masterClrMapping/>
  </p:clrMapOvr>
</p:sld>
</file>

<file path=ppt/theme/theme1.xml><?xml version="1.0" encoding="utf-8"?>
<a:theme xmlns:a="http://schemas.openxmlformats.org/drawingml/2006/main" name="Office Theme">
  <a:themeElements>
    <a:clrScheme name="Cool">
      <a:dk1>
        <a:srgbClr val="000000"/>
      </a:dk1>
      <a:lt1>
        <a:srgbClr val="FFFFFF"/>
      </a:lt1>
      <a:dk2>
        <a:srgbClr val="464646"/>
      </a:dk2>
      <a:lt2>
        <a:srgbClr val="FFFFFF"/>
      </a:lt2>
      <a:accent1>
        <a:srgbClr val="15D1BB"/>
      </a:accent1>
      <a:accent2>
        <a:srgbClr val="0FB4DB"/>
      </a:accent2>
      <a:accent3>
        <a:srgbClr val="0D81BB"/>
      </a:accent3>
      <a:accent4>
        <a:srgbClr val="045FC4"/>
      </a:accent4>
      <a:accent5>
        <a:srgbClr val="953FF3"/>
      </a:accent5>
      <a:accent6>
        <a:srgbClr val="C03EF4"/>
      </a:accent6>
      <a:hlink>
        <a:srgbClr val="8F8F8F"/>
      </a:hlink>
      <a:folHlink>
        <a:srgbClr val="A5A5A5"/>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Your Title goes Here" id="{216E2A47-1B33-481B-B469-F891BA0BB112}" vid="{A834A686-415F-444B-99EF-70560C1C6F1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Modern clean sophisticated presentation</Template>
  <TotalTime>15918</TotalTime>
  <Words>608</Words>
  <Application>Microsoft Office PowerPoint</Application>
  <PresentationFormat>Widescreen</PresentationFormat>
  <Paragraphs>115</Paragraphs>
  <Slides>52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52</vt:i4>
      </vt:variant>
    </vt:vector>
  </HeadingPairs>
  <TitlesOfParts>
    <vt:vector size="59" baseType="lpstr">
      <vt:lpstr>Arial</vt:lpstr>
      <vt:lpstr>Calibri</vt:lpstr>
      <vt:lpstr>Calibri Light</vt:lpstr>
      <vt:lpstr>Lato Extended</vt:lpstr>
      <vt:lpstr>Sagona ExtraLight</vt:lpstr>
      <vt:lpstr>Speak Pro</vt:lpstr>
      <vt:lpstr>Office Theme</vt:lpstr>
      <vt:lpstr>Antique Forum &amp; Classifieds</vt:lpstr>
      <vt:lpstr>Overview</vt:lpstr>
      <vt:lpstr>Architecture Design &amp; Business requirements</vt:lpstr>
      <vt:lpstr>State Diagram</vt:lpstr>
      <vt:lpstr>Activity Diagrams</vt:lpstr>
      <vt:lpstr>Activity Diagrams - Main</vt:lpstr>
      <vt:lpstr>Activity Diagrams - Content</vt:lpstr>
      <vt:lpstr>Activity Diagrams – Classifieds</vt:lpstr>
      <vt:lpstr>Sequence Diagrams</vt:lpstr>
      <vt:lpstr>S.D.-Authenticate user</vt:lpstr>
      <vt:lpstr>S.D. –Create post</vt:lpstr>
      <vt:lpstr>S.D.–display more articles</vt:lpstr>
      <vt:lpstr>S.D. –search for article</vt:lpstr>
      <vt:lpstr>Overall Architecture Diagram</vt:lpstr>
      <vt:lpstr>Overall architecture diagram</vt:lpstr>
      <vt:lpstr>erd</vt:lpstr>
      <vt:lpstr>database</vt:lpstr>
      <vt:lpstr>Database – a better view</vt:lpstr>
      <vt:lpstr>Database – a better view cont.</vt:lpstr>
      <vt:lpstr>Database – a better view cont.</vt:lpstr>
      <vt:lpstr>Database – a better view cont.</vt:lpstr>
      <vt:lpstr>Business requirements</vt:lpstr>
      <vt:lpstr>User stories</vt:lpstr>
      <vt:lpstr>User Stories</vt:lpstr>
      <vt:lpstr>User Stories cont.</vt:lpstr>
      <vt:lpstr>Sitemap</vt:lpstr>
      <vt:lpstr>Sitemap</vt:lpstr>
      <vt:lpstr>Meetings</vt:lpstr>
      <vt:lpstr>Technologies chosen</vt:lpstr>
      <vt:lpstr>Team communications</vt:lpstr>
      <vt:lpstr>Sprints - Trello</vt:lpstr>
      <vt:lpstr>Problems &amp; solutions</vt:lpstr>
      <vt:lpstr>Documentation</vt:lpstr>
      <vt:lpstr>Technical &amp; user Documentation</vt:lpstr>
      <vt:lpstr>Extra feature</vt:lpstr>
      <vt:lpstr>User views</vt:lpstr>
      <vt:lpstr>Unsigned in</vt:lpstr>
      <vt:lpstr>signed in</vt:lpstr>
      <vt:lpstr>admin</vt:lpstr>
      <vt:lpstr>General features</vt:lpstr>
      <vt:lpstr>account log in</vt:lpstr>
      <vt:lpstr>Register account-info checked</vt:lpstr>
      <vt:lpstr>account logged in</vt:lpstr>
      <vt:lpstr>Admin account logged in</vt:lpstr>
      <vt:lpstr>Reset password</vt:lpstr>
      <vt:lpstr>Admin features</vt:lpstr>
      <vt:lpstr>Edit categories</vt:lpstr>
      <vt:lpstr>Edit users</vt:lpstr>
      <vt:lpstr>Edit states</vt:lpstr>
      <vt:lpstr>Edit roles</vt:lpstr>
      <vt:lpstr>Edit permission</vt:lpstr>
      <vt:lpstr>Slide title 29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Antique Forum &amp; Classifieds</dc:title>
  <dc:creator>Angela Holbrook</dc:creator>
  <cp:lastModifiedBy>Angela Holbrook</cp:lastModifiedBy>
  <cp:revision>46</cp:revision>
  <dcterms:created xsi:type="dcterms:W3CDTF">2020-11-17T22:33:46Z</dcterms:created>
  <dcterms:modified xsi:type="dcterms:W3CDTF">2020-12-03T23:58:21Z</dcterms:modified>
</cp:coreProperties>
</file>